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99" r:id="rId5"/>
    <p:sldId id="304" r:id="rId6"/>
    <p:sldId id="301" r:id="rId7"/>
    <p:sldId id="305" r:id="rId8"/>
    <p:sldId id="306" r:id="rId9"/>
    <p:sldId id="307" r:id="rId10"/>
    <p:sldId id="308" r:id="rId11"/>
    <p:sldId id="309" r:id="rId12"/>
    <p:sldId id="310" r:id="rId13"/>
    <p:sldId id="311" r:id="rId14"/>
    <p:sldId id="312" r:id="rId15"/>
    <p:sldId id="313" r:id="rId16"/>
    <p:sldId id="278" r:id="rId17"/>
    <p:sldId id="269" r:id="rId18"/>
    <p:sldId id="279" r:id="rId1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D9BB"/>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18" autoAdjust="0"/>
    <p:restoredTop sz="94343" autoAdjust="0"/>
  </p:normalViewPr>
  <p:slideViewPr>
    <p:cSldViewPr snapToGrid="0">
      <p:cViewPr varScale="1">
        <p:scale>
          <a:sx n="115" d="100"/>
          <a:sy n="115" d="100"/>
        </p:scale>
        <p:origin x="732" y="108"/>
      </p:cViewPr>
      <p:guideLst/>
    </p:cSldViewPr>
  </p:slideViewPr>
  <p:outlineViewPr>
    <p:cViewPr>
      <p:scale>
        <a:sx n="33" d="100"/>
        <a:sy n="33" d="100"/>
      </p:scale>
      <p:origin x="0" y="-10422"/>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_rels/data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61F1E0-7FA8-4821-A1E4-86756F05BA39}" type="doc">
      <dgm:prSet loTypeId="urn:microsoft.com/office/officeart/2005/8/layout/orgChart1" loCatId="hierarchy" qsTypeId="urn:microsoft.com/office/officeart/2005/8/quickstyle/simple2" qsCatId="simple" csTypeId="urn:microsoft.com/office/officeart/2005/8/colors/colorful2" csCatId="colorful" phldr="1"/>
      <dgm:spPr/>
      <dgm:t>
        <a:bodyPr/>
        <a:lstStyle/>
        <a:p>
          <a:endParaRPr lang="en-US"/>
        </a:p>
      </dgm:t>
    </dgm:pt>
    <dgm:pt modelId="{10D2BD6B-0A0A-44DC-9C61-52B6C9764377}">
      <dgm:prSet phldrT="[Text]"/>
      <dgm:spPr/>
      <dgm:t>
        <a:bodyPr/>
        <a:lstStyle/>
        <a:p>
          <a:r>
            <a:rPr lang="es-MX" dirty="0" smtClean="0"/>
            <a:t>Propiedad Intelectual</a:t>
          </a:r>
          <a:endParaRPr lang="en-US" dirty="0"/>
        </a:p>
      </dgm:t>
    </dgm:pt>
    <dgm:pt modelId="{4416ED6E-588A-40AC-A06A-48C93C32F421}" type="parTrans" cxnId="{23024896-717E-45B0-82FB-2D1B7B8AF5AC}">
      <dgm:prSet/>
      <dgm:spPr/>
      <dgm:t>
        <a:bodyPr/>
        <a:lstStyle/>
        <a:p>
          <a:endParaRPr lang="en-US"/>
        </a:p>
      </dgm:t>
    </dgm:pt>
    <dgm:pt modelId="{EBC1846D-7FE1-48F6-A336-140241E7DAF1}" type="sibTrans" cxnId="{23024896-717E-45B0-82FB-2D1B7B8AF5AC}">
      <dgm:prSet/>
      <dgm:spPr/>
      <dgm:t>
        <a:bodyPr/>
        <a:lstStyle/>
        <a:p>
          <a:endParaRPr lang="en-US"/>
        </a:p>
      </dgm:t>
    </dgm:pt>
    <dgm:pt modelId="{574CD014-103C-47AF-AFAB-53741640EA77}">
      <dgm:prSet phldrT="[Text]"/>
      <dgm:spPr/>
      <dgm:t>
        <a:bodyPr/>
        <a:lstStyle/>
        <a:p>
          <a:r>
            <a:rPr lang="es-MX" dirty="0" smtClean="0"/>
            <a:t>Derechos de Autor</a:t>
          </a:r>
          <a:endParaRPr lang="en-US" dirty="0"/>
        </a:p>
      </dgm:t>
    </dgm:pt>
    <dgm:pt modelId="{30946035-1E42-4A70-A13F-A42C22A2231A}" type="parTrans" cxnId="{F4531A68-ECEE-455E-B03D-02A49C954335}">
      <dgm:prSet/>
      <dgm:spPr/>
      <dgm:t>
        <a:bodyPr/>
        <a:lstStyle/>
        <a:p>
          <a:endParaRPr lang="en-US"/>
        </a:p>
      </dgm:t>
    </dgm:pt>
    <dgm:pt modelId="{04BE325E-7D0E-45D1-A00C-72562746563E}" type="sibTrans" cxnId="{F4531A68-ECEE-455E-B03D-02A49C954335}">
      <dgm:prSet/>
      <dgm:spPr/>
      <dgm:t>
        <a:bodyPr/>
        <a:lstStyle/>
        <a:p>
          <a:endParaRPr lang="en-US"/>
        </a:p>
      </dgm:t>
    </dgm:pt>
    <dgm:pt modelId="{0901CB83-80F4-4B90-8477-B0FED8358BF2}">
      <dgm:prSet phldrT="[Text]"/>
      <dgm:spPr/>
      <dgm:t>
        <a:bodyPr/>
        <a:lstStyle/>
        <a:p>
          <a:r>
            <a:rPr lang="es-MX" dirty="0" smtClean="0"/>
            <a:t>Propiedad Industrial</a:t>
          </a:r>
          <a:endParaRPr lang="en-US" dirty="0"/>
        </a:p>
      </dgm:t>
    </dgm:pt>
    <dgm:pt modelId="{F151EDA9-FB55-46C7-AE6B-C0B89065CA79}" type="parTrans" cxnId="{65DF5A3E-5B51-4188-BBB8-1C6CD5EFB167}">
      <dgm:prSet/>
      <dgm:spPr/>
      <dgm:t>
        <a:bodyPr/>
        <a:lstStyle/>
        <a:p>
          <a:endParaRPr lang="en-US"/>
        </a:p>
      </dgm:t>
    </dgm:pt>
    <dgm:pt modelId="{2715D32B-AE66-460B-B192-0D232F51F9A1}" type="sibTrans" cxnId="{65DF5A3E-5B51-4188-BBB8-1C6CD5EFB167}">
      <dgm:prSet/>
      <dgm:spPr/>
      <dgm:t>
        <a:bodyPr/>
        <a:lstStyle/>
        <a:p>
          <a:endParaRPr lang="en-US"/>
        </a:p>
      </dgm:t>
    </dgm:pt>
    <dgm:pt modelId="{6C18320C-B9CD-4DA4-B7CD-441582211E81}">
      <dgm:prSet phldrT="[Text]"/>
      <dgm:spPr/>
      <dgm:t>
        <a:bodyPr/>
        <a:lstStyle/>
        <a:p>
          <a:pPr algn="ctr"/>
          <a:r>
            <a:rPr lang="en-US" dirty="0" err="1" smtClean="0"/>
            <a:t>Variedades</a:t>
          </a:r>
          <a:r>
            <a:rPr lang="en-US" dirty="0" smtClean="0"/>
            <a:t> </a:t>
          </a:r>
          <a:r>
            <a:rPr lang="en-US" dirty="0" err="1" smtClean="0"/>
            <a:t>Vegetales</a:t>
          </a:r>
          <a:endParaRPr lang="en-US" dirty="0"/>
        </a:p>
      </dgm:t>
    </dgm:pt>
    <dgm:pt modelId="{DA1C2058-466A-46A2-93C2-7A85BBA1CC8E}" type="parTrans" cxnId="{49D3BC7F-D2D4-4792-B0C5-1E7C1DC27391}">
      <dgm:prSet/>
      <dgm:spPr/>
      <dgm:t>
        <a:bodyPr/>
        <a:lstStyle/>
        <a:p>
          <a:endParaRPr lang="en-US"/>
        </a:p>
      </dgm:t>
    </dgm:pt>
    <dgm:pt modelId="{417A7B0E-A467-4ED3-99FD-B4F0ACA82595}" type="sibTrans" cxnId="{49D3BC7F-D2D4-4792-B0C5-1E7C1DC27391}">
      <dgm:prSet/>
      <dgm:spPr/>
      <dgm:t>
        <a:bodyPr/>
        <a:lstStyle/>
        <a:p>
          <a:endParaRPr lang="en-US"/>
        </a:p>
      </dgm:t>
    </dgm:pt>
    <dgm:pt modelId="{6B0E9865-8FF8-49F3-90ED-4271C7BD6E68}" type="pres">
      <dgm:prSet presAssocID="{BB61F1E0-7FA8-4821-A1E4-86756F05BA39}" presName="hierChild1" presStyleCnt="0">
        <dgm:presLayoutVars>
          <dgm:orgChart val="1"/>
          <dgm:chPref val="1"/>
          <dgm:dir/>
          <dgm:animOne val="branch"/>
          <dgm:animLvl val="lvl"/>
          <dgm:resizeHandles/>
        </dgm:presLayoutVars>
      </dgm:prSet>
      <dgm:spPr/>
      <dgm:t>
        <a:bodyPr/>
        <a:lstStyle/>
        <a:p>
          <a:endParaRPr lang="en-US"/>
        </a:p>
      </dgm:t>
    </dgm:pt>
    <dgm:pt modelId="{F3234EA1-67CE-4C67-926D-555C6B3968D5}" type="pres">
      <dgm:prSet presAssocID="{10D2BD6B-0A0A-44DC-9C61-52B6C9764377}" presName="hierRoot1" presStyleCnt="0">
        <dgm:presLayoutVars>
          <dgm:hierBranch val="init"/>
        </dgm:presLayoutVars>
      </dgm:prSet>
      <dgm:spPr/>
    </dgm:pt>
    <dgm:pt modelId="{058D792A-F70A-4288-93A1-5BEA5AB6D369}" type="pres">
      <dgm:prSet presAssocID="{10D2BD6B-0A0A-44DC-9C61-52B6C9764377}" presName="rootComposite1" presStyleCnt="0"/>
      <dgm:spPr/>
    </dgm:pt>
    <dgm:pt modelId="{1ECDCD41-735B-46AA-962B-E05119574F66}" type="pres">
      <dgm:prSet presAssocID="{10D2BD6B-0A0A-44DC-9C61-52B6C9764377}" presName="rootText1" presStyleLbl="node0" presStyleIdx="0" presStyleCnt="1" custLinFactNeighborX="-2475" custLinFactNeighborY="-2430">
        <dgm:presLayoutVars>
          <dgm:chPref val="3"/>
        </dgm:presLayoutVars>
      </dgm:prSet>
      <dgm:spPr/>
      <dgm:t>
        <a:bodyPr/>
        <a:lstStyle/>
        <a:p>
          <a:endParaRPr lang="en-US"/>
        </a:p>
      </dgm:t>
    </dgm:pt>
    <dgm:pt modelId="{00B029D2-6687-49EF-BD87-B80EB1688968}" type="pres">
      <dgm:prSet presAssocID="{10D2BD6B-0A0A-44DC-9C61-52B6C9764377}" presName="rootConnector1" presStyleLbl="node1" presStyleIdx="0" presStyleCnt="0"/>
      <dgm:spPr/>
      <dgm:t>
        <a:bodyPr/>
        <a:lstStyle/>
        <a:p>
          <a:endParaRPr lang="en-US"/>
        </a:p>
      </dgm:t>
    </dgm:pt>
    <dgm:pt modelId="{EB0CB7DA-5BEF-4D04-AC6B-889C7C7E0DAB}" type="pres">
      <dgm:prSet presAssocID="{10D2BD6B-0A0A-44DC-9C61-52B6C9764377}" presName="hierChild2" presStyleCnt="0"/>
      <dgm:spPr/>
    </dgm:pt>
    <dgm:pt modelId="{3DC768A4-8CFD-4391-85FA-B7F0B5BA2E28}" type="pres">
      <dgm:prSet presAssocID="{30946035-1E42-4A70-A13F-A42C22A2231A}" presName="Name37" presStyleLbl="parChTrans1D2" presStyleIdx="0" presStyleCnt="3"/>
      <dgm:spPr/>
      <dgm:t>
        <a:bodyPr/>
        <a:lstStyle/>
        <a:p>
          <a:endParaRPr lang="en-US"/>
        </a:p>
      </dgm:t>
    </dgm:pt>
    <dgm:pt modelId="{CDA5FA2C-61EF-4162-B75E-79F6BAE2E3FE}" type="pres">
      <dgm:prSet presAssocID="{574CD014-103C-47AF-AFAB-53741640EA77}" presName="hierRoot2" presStyleCnt="0">
        <dgm:presLayoutVars>
          <dgm:hierBranch val="init"/>
        </dgm:presLayoutVars>
      </dgm:prSet>
      <dgm:spPr/>
    </dgm:pt>
    <dgm:pt modelId="{8C2CC34C-3C9C-4AF2-A412-78A0157B7B26}" type="pres">
      <dgm:prSet presAssocID="{574CD014-103C-47AF-AFAB-53741640EA77}" presName="rootComposite" presStyleCnt="0"/>
      <dgm:spPr/>
    </dgm:pt>
    <dgm:pt modelId="{0B7D1DEF-6795-4256-98C9-6493274F3AAD}" type="pres">
      <dgm:prSet presAssocID="{574CD014-103C-47AF-AFAB-53741640EA77}" presName="rootText" presStyleLbl="node2" presStyleIdx="0" presStyleCnt="3">
        <dgm:presLayoutVars>
          <dgm:chPref val="3"/>
        </dgm:presLayoutVars>
      </dgm:prSet>
      <dgm:spPr/>
      <dgm:t>
        <a:bodyPr/>
        <a:lstStyle/>
        <a:p>
          <a:endParaRPr lang="en-US"/>
        </a:p>
      </dgm:t>
    </dgm:pt>
    <dgm:pt modelId="{A7CE55E4-23B2-4CC6-A107-BF1ADF384396}" type="pres">
      <dgm:prSet presAssocID="{574CD014-103C-47AF-AFAB-53741640EA77}" presName="rootConnector" presStyleLbl="node2" presStyleIdx="0" presStyleCnt="3"/>
      <dgm:spPr/>
      <dgm:t>
        <a:bodyPr/>
        <a:lstStyle/>
        <a:p>
          <a:endParaRPr lang="en-US"/>
        </a:p>
      </dgm:t>
    </dgm:pt>
    <dgm:pt modelId="{636B1F06-91AE-4AA4-B046-FE32225D7F3A}" type="pres">
      <dgm:prSet presAssocID="{574CD014-103C-47AF-AFAB-53741640EA77}" presName="hierChild4" presStyleCnt="0"/>
      <dgm:spPr/>
    </dgm:pt>
    <dgm:pt modelId="{A6D6BD7D-AC95-41EB-B6EB-79CF560D6F96}" type="pres">
      <dgm:prSet presAssocID="{574CD014-103C-47AF-AFAB-53741640EA77}" presName="hierChild5" presStyleCnt="0"/>
      <dgm:spPr/>
    </dgm:pt>
    <dgm:pt modelId="{C3906E9C-63F3-43F0-86D9-8434C57C4049}" type="pres">
      <dgm:prSet presAssocID="{F151EDA9-FB55-46C7-AE6B-C0B89065CA79}" presName="Name37" presStyleLbl="parChTrans1D2" presStyleIdx="1" presStyleCnt="3"/>
      <dgm:spPr/>
      <dgm:t>
        <a:bodyPr/>
        <a:lstStyle/>
        <a:p>
          <a:endParaRPr lang="en-US"/>
        </a:p>
      </dgm:t>
    </dgm:pt>
    <dgm:pt modelId="{0F1279AF-9FFA-4404-A029-362D078F866F}" type="pres">
      <dgm:prSet presAssocID="{0901CB83-80F4-4B90-8477-B0FED8358BF2}" presName="hierRoot2" presStyleCnt="0">
        <dgm:presLayoutVars>
          <dgm:hierBranch val="init"/>
        </dgm:presLayoutVars>
      </dgm:prSet>
      <dgm:spPr/>
    </dgm:pt>
    <dgm:pt modelId="{1C0AF490-CC1F-4AD3-B4D0-36C81E3EA0E5}" type="pres">
      <dgm:prSet presAssocID="{0901CB83-80F4-4B90-8477-B0FED8358BF2}" presName="rootComposite" presStyleCnt="0"/>
      <dgm:spPr/>
    </dgm:pt>
    <dgm:pt modelId="{B3C508F8-124B-4630-958C-4E5396CE9ECF}" type="pres">
      <dgm:prSet presAssocID="{0901CB83-80F4-4B90-8477-B0FED8358BF2}" presName="rootText" presStyleLbl="node2" presStyleIdx="1" presStyleCnt="3">
        <dgm:presLayoutVars>
          <dgm:chPref val="3"/>
        </dgm:presLayoutVars>
      </dgm:prSet>
      <dgm:spPr/>
      <dgm:t>
        <a:bodyPr/>
        <a:lstStyle/>
        <a:p>
          <a:endParaRPr lang="en-US"/>
        </a:p>
      </dgm:t>
    </dgm:pt>
    <dgm:pt modelId="{FA2DFEB3-26BC-4C3F-AD72-C0B098F2D14D}" type="pres">
      <dgm:prSet presAssocID="{0901CB83-80F4-4B90-8477-B0FED8358BF2}" presName="rootConnector" presStyleLbl="node2" presStyleIdx="1" presStyleCnt="3"/>
      <dgm:spPr/>
      <dgm:t>
        <a:bodyPr/>
        <a:lstStyle/>
        <a:p>
          <a:endParaRPr lang="en-US"/>
        </a:p>
      </dgm:t>
    </dgm:pt>
    <dgm:pt modelId="{158965E7-D243-4993-A9A1-9A3CD1B87D32}" type="pres">
      <dgm:prSet presAssocID="{0901CB83-80F4-4B90-8477-B0FED8358BF2}" presName="hierChild4" presStyleCnt="0"/>
      <dgm:spPr/>
    </dgm:pt>
    <dgm:pt modelId="{54952FB4-DE9B-4036-99C4-971740430840}" type="pres">
      <dgm:prSet presAssocID="{0901CB83-80F4-4B90-8477-B0FED8358BF2}" presName="hierChild5" presStyleCnt="0"/>
      <dgm:spPr/>
    </dgm:pt>
    <dgm:pt modelId="{8AC6E975-98B6-43FA-8D59-98155536539B}" type="pres">
      <dgm:prSet presAssocID="{DA1C2058-466A-46A2-93C2-7A85BBA1CC8E}" presName="Name37" presStyleLbl="parChTrans1D2" presStyleIdx="2" presStyleCnt="3"/>
      <dgm:spPr/>
      <dgm:t>
        <a:bodyPr/>
        <a:lstStyle/>
        <a:p>
          <a:endParaRPr lang="en-US"/>
        </a:p>
      </dgm:t>
    </dgm:pt>
    <dgm:pt modelId="{3A97335D-C878-43CE-9724-DC42B9C7D227}" type="pres">
      <dgm:prSet presAssocID="{6C18320C-B9CD-4DA4-B7CD-441582211E81}" presName="hierRoot2" presStyleCnt="0">
        <dgm:presLayoutVars>
          <dgm:hierBranch val="init"/>
        </dgm:presLayoutVars>
      </dgm:prSet>
      <dgm:spPr/>
    </dgm:pt>
    <dgm:pt modelId="{BAD2DEC4-A110-45B9-B13B-7FB81A172727}" type="pres">
      <dgm:prSet presAssocID="{6C18320C-B9CD-4DA4-B7CD-441582211E81}" presName="rootComposite" presStyleCnt="0"/>
      <dgm:spPr/>
    </dgm:pt>
    <dgm:pt modelId="{777CDBF4-4CFE-43F4-87E3-E371E0ED789E}" type="pres">
      <dgm:prSet presAssocID="{6C18320C-B9CD-4DA4-B7CD-441582211E81}" presName="rootText" presStyleLbl="node2" presStyleIdx="2" presStyleCnt="3">
        <dgm:presLayoutVars>
          <dgm:chPref val="3"/>
        </dgm:presLayoutVars>
      </dgm:prSet>
      <dgm:spPr/>
      <dgm:t>
        <a:bodyPr/>
        <a:lstStyle/>
        <a:p>
          <a:endParaRPr lang="en-US"/>
        </a:p>
      </dgm:t>
    </dgm:pt>
    <dgm:pt modelId="{F493F384-043B-4D67-B245-CCD671ED9792}" type="pres">
      <dgm:prSet presAssocID="{6C18320C-B9CD-4DA4-B7CD-441582211E81}" presName="rootConnector" presStyleLbl="node2" presStyleIdx="2" presStyleCnt="3"/>
      <dgm:spPr/>
      <dgm:t>
        <a:bodyPr/>
        <a:lstStyle/>
        <a:p>
          <a:endParaRPr lang="en-US"/>
        </a:p>
      </dgm:t>
    </dgm:pt>
    <dgm:pt modelId="{F16FAF92-3002-408E-B537-7B5668AECB65}" type="pres">
      <dgm:prSet presAssocID="{6C18320C-B9CD-4DA4-B7CD-441582211E81}" presName="hierChild4" presStyleCnt="0"/>
      <dgm:spPr/>
    </dgm:pt>
    <dgm:pt modelId="{498521F6-8E7E-4367-A515-3C8BBDD51BE0}" type="pres">
      <dgm:prSet presAssocID="{6C18320C-B9CD-4DA4-B7CD-441582211E81}" presName="hierChild5" presStyleCnt="0"/>
      <dgm:spPr/>
    </dgm:pt>
    <dgm:pt modelId="{4225B57F-6961-40A2-81FA-212A4EE64BBE}" type="pres">
      <dgm:prSet presAssocID="{10D2BD6B-0A0A-44DC-9C61-52B6C9764377}" presName="hierChild3" presStyleCnt="0"/>
      <dgm:spPr/>
    </dgm:pt>
  </dgm:ptLst>
  <dgm:cxnLst>
    <dgm:cxn modelId="{B8136635-4FD5-4672-B64C-2CDAF0C4FE70}" type="presOf" srcId="{10D2BD6B-0A0A-44DC-9C61-52B6C9764377}" destId="{00B029D2-6687-49EF-BD87-B80EB1688968}" srcOrd="1" destOrd="0" presId="urn:microsoft.com/office/officeart/2005/8/layout/orgChart1"/>
    <dgm:cxn modelId="{C75211E3-35FF-43BF-BDE2-3F6332AEDDD7}" type="presOf" srcId="{574CD014-103C-47AF-AFAB-53741640EA77}" destId="{A7CE55E4-23B2-4CC6-A107-BF1ADF384396}" srcOrd="1" destOrd="0" presId="urn:microsoft.com/office/officeart/2005/8/layout/orgChart1"/>
    <dgm:cxn modelId="{35181474-7B28-4FED-8F97-17D5AC129043}" type="presOf" srcId="{6C18320C-B9CD-4DA4-B7CD-441582211E81}" destId="{777CDBF4-4CFE-43F4-87E3-E371E0ED789E}" srcOrd="0" destOrd="0" presId="urn:microsoft.com/office/officeart/2005/8/layout/orgChart1"/>
    <dgm:cxn modelId="{77D00D19-CF23-480E-BF4B-2305A0DC182A}" type="presOf" srcId="{0901CB83-80F4-4B90-8477-B0FED8358BF2}" destId="{FA2DFEB3-26BC-4C3F-AD72-C0B098F2D14D}" srcOrd="1" destOrd="0" presId="urn:microsoft.com/office/officeart/2005/8/layout/orgChart1"/>
    <dgm:cxn modelId="{65DF5A3E-5B51-4188-BBB8-1C6CD5EFB167}" srcId="{10D2BD6B-0A0A-44DC-9C61-52B6C9764377}" destId="{0901CB83-80F4-4B90-8477-B0FED8358BF2}" srcOrd="1" destOrd="0" parTransId="{F151EDA9-FB55-46C7-AE6B-C0B89065CA79}" sibTransId="{2715D32B-AE66-460B-B192-0D232F51F9A1}"/>
    <dgm:cxn modelId="{64E34324-DC96-4509-9C49-9EDE0E3B7D96}" type="presOf" srcId="{F151EDA9-FB55-46C7-AE6B-C0B89065CA79}" destId="{C3906E9C-63F3-43F0-86D9-8434C57C4049}" srcOrd="0" destOrd="0" presId="urn:microsoft.com/office/officeart/2005/8/layout/orgChart1"/>
    <dgm:cxn modelId="{49D3BC7F-D2D4-4792-B0C5-1E7C1DC27391}" srcId="{10D2BD6B-0A0A-44DC-9C61-52B6C9764377}" destId="{6C18320C-B9CD-4DA4-B7CD-441582211E81}" srcOrd="2" destOrd="0" parTransId="{DA1C2058-466A-46A2-93C2-7A85BBA1CC8E}" sibTransId="{417A7B0E-A467-4ED3-99FD-B4F0ACA82595}"/>
    <dgm:cxn modelId="{C2DA5608-9B81-44E8-BF96-8827D0A3EDB2}" type="presOf" srcId="{BB61F1E0-7FA8-4821-A1E4-86756F05BA39}" destId="{6B0E9865-8FF8-49F3-90ED-4271C7BD6E68}" srcOrd="0" destOrd="0" presId="urn:microsoft.com/office/officeart/2005/8/layout/orgChart1"/>
    <dgm:cxn modelId="{B979FB37-1E00-4D75-8C26-88F3F7311C4D}" type="presOf" srcId="{10D2BD6B-0A0A-44DC-9C61-52B6C9764377}" destId="{1ECDCD41-735B-46AA-962B-E05119574F66}" srcOrd="0" destOrd="0" presId="urn:microsoft.com/office/officeart/2005/8/layout/orgChart1"/>
    <dgm:cxn modelId="{33B35BC4-A685-4B17-8A3F-DC456CDCEA72}" type="presOf" srcId="{DA1C2058-466A-46A2-93C2-7A85BBA1CC8E}" destId="{8AC6E975-98B6-43FA-8D59-98155536539B}" srcOrd="0" destOrd="0" presId="urn:microsoft.com/office/officeart/2005/8/layout/orgChart1"/>
    <dgm:cxn modelId="{F4531A68-ECEE-455E-B03D-02A49C954335}" srcId="{10D2BD6B-0A0A-44DC-9C61-52B6C9764377}" destId="{574CD014-103C-47AF-AFAB-53741640EA77}" srcOrd="0" destOrd="0" parTransId="{30946035-1E42-4A70-A13F-A42C22A2231A}" sibTransId="{04BE325E-7D0E-45D1-A00C-72562746563E}"/>
    <dgm:cxn modelId="{AC398543-F913-4C7C-9594-76B52C92066C}" type="presOf" srcId="{6C18320C-B9CD-4DA4-B7CD-441582211E81}" destId="{F493F384-043B-4D67-B245-CCD671ED9792}" srcOrd="1" destOrd="0" presId="urn:microsoft.com/office/officeart/2005/8/layout/orgChart1"/>
    <dgm:cxn modelId="{FCB13D53-6A81-45AA-97C6-91F29311AF38}" type="presOf" srcId="{30946035-1E42-4A70-A13F-A42C22A2231A}" destId="{3DC768A4-8CFD-4391-85FA-B7F0B5BA2E28}" srcOrd="0" destOrd="0" presId="urn:microsoft.com/office/officeart/2005/8/layout/orgChart1"/>
    <dgm:cxn modelId="{23024896-717E-45B0-82FB-2D1B7B8AF5AC}" srcId="{BB61F1E0-7FA8-4821-A1E4-86756F05BA39}" destId="{10D2BD6B-0A0A-44DC-9C61-52B6C9764377}" srcOrd="0" destOrd="0" parTransId="{4416ED6E-588A-40AC-A06A-48C93C32F421}" sibTransId="{EBC1846D-7FE1-48F6-A336-140241E7DAF1}"/>
    <dgm:cxn modelId="{680058E3-A343-428D-969A-B030374A829C}" type="presOf" srcId="{0901CB83-80F4-4B90-8477-B0FED8358BF2}" destId="{B3C508F8-124B-4630-958C-4E5396CE9ECF}" srcOrd="0" destOrd="0" presId="urn:microsoft.com/office/officeart/2005/8/layout/orgChart1"/>
    <dgm:cxn modelId="{B6066277-5AA1-4294-B4A2-5E4994C2A83E}" type="presOf" srcId="{574CD014-103C-47AF-AFAB-53741640EA77}" destId="{0B7D1DEF-6795-4256-98C9-6493274F3AAD}" srcOrd="0" destOrd="0" presId="urn:microsoft.com/office/officeart/2005/8/layout/orgChart1"/>
    <dgm:cxn modelId="{3B8840CF-BF1F-47E5-9B8D-DF24648EAAB7}" type="presParOf" srcId="{6B0E9865-8FF8-49F3-90ED-4271C7BD6E68}" destId="{F3234EA1-67CE-4C67-926D-555C6B3968D5}" srcOrd="0" destOrd="0" presId="urn:microsoft.com/office/officeart/2005/8/layout/orgChart1"/>
    <dgm:cxn modelId="{DBD248C7-0F27-428C-AC2F-77E82ADF1382}" type="presParOf" srcId="{F3234EA1-67CE-4C67-926D-555C6B3968D5}" destId="{058D792A-F70A-4288-93A1-5BEA5AB6D369}" srcOrd="0" destOrd="0" presId="urn:microsoft.com/office/officeart/2005/8/layout/orgChart1"/>
    <dgm:cxn modelId="{5642EF2A-4DB6-4F60-ADF3-C7B6CEC013C2}" type="presParOf" srcId="{058D792A-F70A-4288-93A1-5BEA5AB6D369}" destId="{1ECDCD41-735B-46AA-962B-E05119574F66}" srcOrd="0" destOrd="0" presId="urn:microsoft.com/office/officeart/2005/8/layout/orgChart1"/>
    <dgm:cxn modelId="{C4E725E2-94DF-49E7-822E-C20A252A57A2}" type="presParOf" srcId="{058D792A-F70A-4288-93A1-5BEA5AB6D369}" destId="{00B029D2-6687-49EF-BD87-B80EB1688968}" srcOrd="1" destOrd="0" presId="urn:microsoft.com/office/officeart/2005/8/layout/orgChart1"/>
    <dgm:cxn modelId="{DCFBE5D0-56C7-4790-A190-222954EEAFE1}" type="presParOf" srcId="{F3234EA1-67CE-4C67-926D-555C6B3968D5}" destId="{EB0CB7DA-5BEF-4D04-AC6B-889C7C7E0DAB}" srcOrd="1" destOrd="0" presId="urn:microsoft.com/office/officeart/2005/8/layout/orgChart1"/>
    <dgm:cxn modelId="{F875CFE1-00E7-47D3-927A-28311CEFB83E}" type="presParOf" srcId="{EB0CB7DA-5BEF-4D04-AC6B-889C7C7E0DAB}" destId="{3DC768A4-8CFD-4391-85FA-B7F0B5BA2E28}" srcOrd="0" destOrd="0" presId="urn:microsoft.com/office/officeart/2005/8/layout/orgChart1"/>
    <dgm:cxn modelId="{DC9A4FF2-6AA7-4EF4-BCAC-BDAF55521831}" type="presParOf" srcId="{EB0CB7DA-5BEF-4D04-AC6B-889C7C7E0DAB}" destId="{CDA5FA2C-61EF-4162-B75E-79F6BAE2E3FE}" srcOrd="1" destOrd="0" presId="urn:microsoft.com/office/officeart/2005/8/layout/orgChart1"/>
    <dgm:cxn modelId="{9E11E76D-7945-48F6-98B3-EA7320EE537A}" type="presParOf" srcId="{CDA5FA2C-61EF-4162-B75E-79F6BAE2E3FE}" destId="{8C2CC34C-3C9C-4AF2-A412-78A0157B7B26}" srcOrd="0" destOrd="0" presId="urn:microsoft.com/office/officeart/2005/8/layout/orgChart1"/>
    <dgm:cxn modelId="{F870D89E-CCB8-481E-A22F-79C3763B856A}" type="presParOf" srcId="{8C2CC34C-3C9C-4AF2-A412-78A0157B7B26}" destId="{0B7D1DEF-6795-4256-98C9-6493274F3AAD}" srcOrd="0" destOrd="0" presId="urn:microsoft.com/office/officeart/2005/8/layout/orgChart1"/>
    <dgm:cxn modelId="{72794BDD-E40F-499A-86F3-3CD96B724075}" type="presParOf" srcId="{8C2CC34C-3C9C-4AF2-A412-78A0157B7B26}" destId="{A7CE55E4-23B2-4CC6-A107-BF1ADF384396}" srcOrd="1" destOrd="0" presId="urn:microsoft.com/office/officeart/2005/8/layout/orgChart1"/>
    <dgm:cxn modelId="{9D6DE2E5-AD8C-4076-9F8C-4665A69CD1B9}" type="presParOf" srcId="{CDA5FA2C-61EF-4162-B75E-79F6BAE2E3FE}" destId="{636B1F06-91AE-4AA4-B046-FE32225D7F3A}" srcOrd="1" destOrd="0" presId="urn:microsoft.com/office/officeart/2005/8/layout/orgChart1"/>
    <dgm:cxn modelId="{9503463B-8C80-44ED-837B-32E43B63AD11}" type="presParOf" srcId="{CDA5FA2C-61EF-4162-B75E-79F6BAE2E3FE}" destId="{A6D6BD7D-AC95-41EB-B6EB-79CF560D6F96}" srcOrd="2" destOrd="0" presId="urn:microsoft.com/office/officeart/2005/8/layout/orgChart1"/>
    <dgm:cxn modelId="{3EF2261A-4370-470C-88E6-77F8F7FEF970}" type="presParOf" srcId="{EB0CB7DA-5BEF-4D04-AC6B-889C7C7E0DAB}" destId="{C3906E9C-63F3-43F0-86D9-8434C57C4049}" srcOrd="2" destOrd="0" presId="urn:microsoft.com/office/officeart/2005/8/layout/orgChart1"/>
    <dgm:cxn modelId="{868D4365-C8F2-4D7F-A823-EEADA0E01308}" type="presParOf" srcId="{EB0CB7DA-5BEF-4D04-AC6B-889C7C7E0DAB}" destId="{0F1279AF-9FFA-4404-A029-362D078F866F}" srcOrd="3" destOrd="0" presId="urn:microsoft.com/office/officeart/2005/8/layout/orgChart1"/>
    <dgm:cxn modelId="{5294F1AC-B435-4886-8E62-E139C41D4858}" type="presParOf" srcId="{0F1279AF-9FFA-4404-A029-362D078F866F}" destId="{1C0AF490-CC1F-4AD3-B4D0-36C81E3EA0E5}" srcOrd="0" destOrd="0" presId="urn:microsoft.com/office/officeart/2005/8/layout/orgChart1"/>
    <dgm:cxn modelId="{5E27CC72-2FA0-46F7-9959-BECED0FB0139}" type="presParOf" srcId="{1C0AF490-CC1F-4AD3-B4D0-36C81E3EA0E5}" destId="{B3C508F8-124B-4630-958C-4E5396CE9ECF}" srcOrd="0" destOrd="0" presId="urn:microsoft.com/office/officeart/2005/8/layout/orgChart1"/>
    <dgm:cxn modelId="{400CFF69-26C1-437A-90E0-50428487D77F}" type="presParOf" srcId="{1C0AF490-CC1F-4AD3-B4D0-36C81E3EA0E5}" destId="{FA2DFEB3-26BC-4C3F-AD72-C0B098F2D14D}" srcOrd="1" destOrd="0" presId="urn:microsoft.com/office/officeart/2005/8/layout/orgChart1"/>
    <dgm:cxn modelId="{76503D24-08F4-4A33-B19A-5025359F3A76}" type="presParOf" srcId="{0F1279AF-9FFA-4404-A029-362D078F866F}" destId="{158965E7-D243-4993-A9A1-9A3CD1B87D32}" srcOrd="1" destOrd="0" presId="urn:microsoft.com/office/officeart/2005/8/layout/orgChart1"/>
    <dgm:cxn modelId="{8174E403-3956-4E88-9B1B-87E8CE9E231F}" type="presParOf" srcId="{0F1279AF-9FFA-4404-A029-362D078F866F}" destId="{54952FB4-DE9B-4036-99C4-971740430840}" srcOrd="2" destOrd="0" presId="urn:microsoft.com/office/officeart/2005/8/layout/orgChart1"/>
    <dgm:cxn modelId="{498E9418-51FA-44AF-A384-AE6E5C50A0D7}" type="presParOf" srcId="{EB0CB7DA-5BEF-4D04-AC6B-889C7C7E0DAB}" destId="{8AC6E975-98B6-43FA-8D59-98155536539B}" srcOrd="4" destOrd="0" presId="urn:microsoft.com/office/officeart/2005/8/layout/orgChart1"/>
    <dgm:cxn modelId="{60385BEF-A05D-4264-8A08-97EB2ACAA4DE}" type="presParOf" srcId="{EB0CB7DA-5BEF-4D04-AC6B-889C7C7E0DAB}" destId="{3A97335D-C878-43CE-9724-DC42B9C7D227}" srcOrd="5" destOrd="0" presId="urn:microsoft.com/office/officeart/2005/8/layout/orgChart1"/>
    <dgm:cxn modelId="{13A26349-9BBF-4CFC-96DB-A3E9436116E4}" type="presParOf" srcId="{3A97335D-C878-43CE-9724-DC42B9C7D227}" destId="{BAD2DEC4-A110-45B9-B13B-7FB81A172727}" srcOrd="0" destOrd="0" presId="urn:microsoft.com/office/officeart/2005/8/layout/orgChart1"/>
    <dgm:cxn modelId="{A9ED363E-B7AE-47DB-B4B1-ACB578D8508E}" type="presParOf" srcId="{BAD2DEC4-A110-45B9-B13B-7FB81A172727}" destId="{777CDBF4-4CFE-43F4-87E3-E371E0ED789E}" srcOrd="0" destOrd="0" presId="urn:microsoft.com/office/officeart/2005/8/layout/orgChart1"/>
    <dgm:cxn modelId="{D38E29B0-6326-4A69-824A-B4E098117C0D}" type="presParOf" srcId="{BAD2DEC4-A110-45B9-B13B-7FB81A172727}" destId="{F493F384-043B-4D67-B245-CCD671ED9792}" srcOrd="1" destOrd="0" presId="urn:microsoft.com/office/officeart/2005/8/layout/orgChart1"/>
    <dgm:cxn modelId="{D03A7DC2-5196-4700-AF81-9C38D97383D2}" type="presParOf" srcId="{3A97335D-C878-43CE-9724-DC42B9C7D227}" destId="{F16FAF92-3002-408E-B537-7B5668AECB65}" srcOrd="1" destOrd="0" presId="urn:microsoft.com/office/officeart/2005/8/layout/orgChart1"/>
    <dgm:cxn modelId="{38325AA0-360B-471C-B449-423FDD1A1640}" type="presParOf" srcId="{3A97335D-C878-43CE-9724-DC42B9C7D227}" destId="{498521F6-8E7E-4367-A515-3C8BBDD51BE0}" srcOrd="2" destOrd="0" presId="urn:microsoft.com/office/officeart/2005/8/layout/orgChart1"/>
    <dgm:cxn modelId="{881F8DD6-9E6A-469C-B9FA-567CB950A6AF}" type="presParOf" srcId="{F3234EA1-67CE-4C67-926D-555C6B3968D5}" destId="{4225B57F-6961-40A2-81FA-212A4EE64BB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589FB8-5E7C-498E-B7CF-7EF415A420B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283E49C-C556-4BD3-A5C5-B4417F55B8E8}">
      <dgm:prSet/>
      <dgm:spPr/>
      <dgm:t>
        <a:bodyPr/>
        <a:lstStyle/>
        <a:p>
          <a:pPr rtl="0"/>
          <a:r>
            <a:rPr lang="es-MX" smtClean="0"/>
            <a:t>Titular</a:t>
          </a:r>
          <a:endParaRPr lang="es-MX"/>
        </a:p>
      </dgm:t>
    </dgm:pt>
    <dgm:pt modelId="{2FB4D2A7-B018-4046-98E5-492E707E2FB4}" type="parTrans" cxnId="{895FFC46-A357-4983-8D4D-FE9110C15704}">
      <dgm:prSet/>
      <dgm:spPr/>
      <dgm:t>
        <a:bodyPr/>
        <a:lstStyle/>
        <a:p>
          <a:endParaRPr lang="en-US"/>
        </a:p>
      </dgm:t>
    </dgm:pt>
    <dgm:pt modelId="{5C0B2018-D903-4199-A399-8B6AE1E06796}" type="sibTrans" cxnId="{895FFC46-A357-4983-8D4D-FE9110C15704}">
      <dgm:prSet/>
      <dgm:spPr/>
      <dgm:t>
        <a:bodyPr/>
        <a:lstStyle/>
        <a:p>
          <a:endParaRPr lang="en-US"/>
        </a:p>
      </dgm:t>
    </dgm:pt>
    <dgm:pt modelId="{789D11D9-20B7-4B16-82FB-C8186C05A954}">
      <dgm:prSet/>
      <dgm:spPr/>
      <dgm:t>
        <a:bodyPr/>
        <a:lstStyle/>
        <a:p>
          <a:pPr rtl="0"/>
          <a:r>
            <a:rPr lang="es-MX" smtClean="0"/>
            <a:t>Inventores</a:t>
          </a:r>
          <a:endParaRPr lang="es-MX"/>
        </a:p>
      </dgm:t>
    </dgm:pt>
    <dgm:pt modelId="{C01432E6-1147-40EB-A1D8-536B0A3F4BCA}" type="parTrans" cxnId="{4B9457C9-41CA-4DA5-B23A-22A52E423AC1}">
      <dgm:prSet/>
      <dgm:spPr/>
      <dgm:t>
        <a:bodyPr/>
        <a:lstStyle/>
        <a:p>
          <a:endParaRPr lang="en-US"/>
        </a:p>
      </dgm:t>
    </dgm:pt>
    <dgm:pt modelId="{5FF2AE7F-2EC7-4795-B45B-3254A20E2845}" type="sibTrans" cxnId="{4B9457C9-41CA-4DA5-B23A-22A52E423AC1}">
      <dgm:prSet/>
      <dgm:spPr/>
      <dgm:t>
        <a:bodyPr/>
        <a:lstStyle/>
        <a:p>
          <a:endParaRPr lang="en-US"/>
        </a:p>
      </dgm:t>
    </dgm:pt>
    <dgm:pt modelId="{7C887EDB-3011-4D41-A4EF-DDB72C6B9D06}">
      <dgm:prSet/>
      <dgm:spPr/>
      <dgm:t>
        <a:bodyPr/>
        <a:lstStyle/>
        <a:p>
          <a:pPr rtl="0"/>
          <a:r>
            <a:rPr lang="es-MX" smtClean="0"/>
            <a:t>Fecha de solicitud</a:t>
          </a:r>
          <a:endParaRPr lang="es-MX"/>
        </a:p>
      </dgm:t>
    </dgm:pt>
    <dgm:pt modelId="{29B58C37-8094-403F-9160-AE9F7A4F6C7B}" type="parTrans" cxnId="{76EB024E-AEF4-405F-BD50-63B07FC20A45}">
      <dgm:prSet/>
      <dgm:spPr/>
      <dgm:t>
        <a:bodyPr/>
        <a:lstStyle/>
        <a:p>
          <a:endParaRPr lang="en-US"/>
        </a:p>
      </dgm:t>
    </dgm:pt>
    <dgm:pt modelId="{FFF39841-B6A9-4553-94AF-EDACCF9CED93}" type="sibTrans" cxnId="{76EB024E-AEF4-405F-BD50-63B07FC20A45}">
      <dgm:prSet/>
      <dgm:spPr/>
      <dgm:t>
        <a:bodyPr/>
        <a:lstStyle/>
        <a:p>
          <a:endParaRPr lang="en-US"/>
        </a:p>
      </dgm:t>
    </dgm:pt>
    <dgm:pt modelId="{85FC015F-32D9-443F-B544-BF54D23871AD}">
      <dgm:prSet/>
      <dgm:spPr/>
      <dgm:t>
        <a:bodyPr/>
        <a:lstStyle/>
        <a:p>
          <a:pPr rtl="0"/>
          <a:r>
            <a:rPr lang="es-MX" dirty="0" smtClean="0"/>
            <a:t>Fecha de concesión</a:t>
          </a:r>
          <a:endParaRPr lang="es-MX" dirty="0"/>
        </a:p>
      </dgm:t>
    </dgm:pt>
    <dgm:pt modelId="{81A1A274-BC91-483C-86CD-038E4DDE95AF}" type="parTrans" cxnId="{676671CF-0ED2-484F-B9B5-0A2FF4B2CCC6}">
      <dgm:prSet/>
      <dgm:spPr/>
      <dgm:t>
        <a:bodyPr/>
        <a:lstStyle/>
        <a:p>
          <a:endParaRPr lang="en-US"/>
        </a:p>
      </dgm:t>
    </dgm:pt>
    <dgm:pt modelId="{6AE50593-FD90-444B-A6C2-95A6D0A807E1}" type="sibTrans" cxnId="{676671CF-0ED2-484F-B9B5-0A2FF4B2CCC6}">
      <dgm:prSet/>
      <dgm:spPr/>
      <dgm:t>
        <a:bodyPr/>
        <a:lstStyle/>
        <a:p>
          <a:endParaRPr lang="en-US"/>
        </a:p>
      </dgm:t>
    </dgm:pt>
    <dgm:pt modelId="{8BAFFD68-EF90-45D9-8B22-41AA79C680FF}">
      <dgm:prSet/>
      <dgm:spPr/>
      <dgm:t>
        <a:bodyPr/>
        <a:lstStyle/>
        <a:p>
          <a:pPr rtl="0"/>
          <a:r>
            <a:rPr lang="es-MX" dirty="0" smtClean="0"/>
            <a:t>IPC</a:t>
          </a:r>
          <a:endParaRPr lang="es-MX" dirty="0"/>
        </a:p>
      </dgm:t>
    </dgm:pt>
    <dgm:pt modelId="{D836C832-B7F9-468A-81C8-D2EB58AC94BC}" type="parTrans" cxnId="{02BA7B0E-3B6A-44A8-A784-6A0B41CF6945}">
      <dgm:prSet/>
      <dgm:spPr/>
      <dgm:t>
        <a:bodyPr/>
        <a:lstStyle/>
        <a:p>
          <a:endParaRPr lang="en-US"/>
        </a:p>
      </dgm:t>
    </dgm:pt>
    <dgm:pt modelId="{EF14560B-B39A-487F-A9AC-ADB05BC2720B}" type="sibTrans" cxnId="{02BA7B0E-3B6A-44A8-A784-6A0B41CF6945}">
      <dgm:prSet/>
      <dgm:spPr/>
      <dgm:t>
        <a:bodyPr/>
        <a:lstStyle/>
        <a:p>
          <a:endParaRPr lang="en-US"/>
        </a:p>
      </dgm:t>
    </dgm:pt>
    <dgm:pt modelId="{990457E4-BA69-4E2B-B7F9-310B342F02CE}" type="pres">
      <dgm:prSet presAssocID="{7C589FB8-5E7C-498E-B7CF-7EF415A420B9}" presName="diagram" presStyleCnt="0">
        <dgm:presLayoutVars>
          <dgm:dir/>
          <dgm:resizeHandles val="exact"/>
        </dgm:presLayoutVars>
      </dgm:prSet>
      <dgm:spPr/>
    </dgm:pt>
    <dgm:pt modelId="{2E07C913-DE36-4F3E-B026-8EC7C4B7A6DF}" type="pres">
      <dgm:prSet presAssocID="{1283E49C-C556-4BD3-A5C5-B4417F55B8E8}" presName="node" presStyleLbl="node1" presStyleIdx="0" presStyleCnt="5">
        <dgm:presLayoutVars>
          <dgm:bulletEnabled val="1"/>
        </dgm:presLayoutVars>
      </dgm:prSet>
      <dgm:spPr/>
    </dgm:pt>
    <dgm:pt modelId="{283F6C81-9EE9-4F4B-A3FD-EB114BD2D4F7}" type="pres">
      <dgm:prSet presAssocID="{5C0B2018-D903-4199-A399-8B6AE1E06796}" presName="sibTrans" presStyleCnt="0"/>
      <dgm:spPr/>
    </dgm:pt>
    <dgm:pt modelId="{B3AEF8A4-6D90-496D-BBD3-125A84EE925F}" type="pres">
      <dgm:prSet presAssocID="{789D11D9-20B7-4B16-82FB-C8186C05A954}" presName="node" presStyleLbl="node1" presStyleIdx="1" presStyleCnt="5">
        <dgm:presLayoutVars>
          <dgm:bulletEnabled val="1"/>
        </dgm:presLayoutVars>
      </dgm:prSet>
      <dgm:spPr/>
    </dgm:pt>
    <dgm:pt modelId="{35AC4894-AB99-478B-AE9E-2AE5BA7EC1D0}" type="pres">
      <dgm:prSet presAssocID="{5FF2AE7F-2EC7-4795-B45B-3254A20E2845}" presName="sibTrans" presStyleCnt="0"/>
      <dgm:spPr/>
    </dgm:pt>
    <dgm:pt modelId="{D56C35C6-1822-43B2-9856-7DF284839AAA}" type="pres">
      <dgm:prSet presAssocID="{7C887EDB-3011-4D41-A4EF-DDB72C6B9D06}" presName="node" presStyleLbl="node1" presStyleIdx="2" presStyleCnt="5">
        <dgm:presLayoutVars>
          <dgm:bulletEnabled val="1"/>
        </dgm:presLayoutVars>
      </dgm:prSet>
      <dgm:spPr/>
    </dgm:pt>
    <dgm:pt modelId="{87D8547C-7876-435C-A512-0ACE49C9C19C}" type="pres">
      <dgm:prSet presAssocID="{FFF39841-B6A9-4553-94AF-EDACCF9CED93}" presName="sibTrans" presStyleCnt="0"/>
      <dgm:spPr/>
    </dgm:pt>
    <dgm:pt modelId="{C22083DE-2F33-4C29-905D-95D5CF5194D5}" type="pres">
      <dgm:prSet presAssocID="{85FC015F-32D9-443F-B544-BF54D23871AD}" presName="node" presStyleLbl="node1" presStyleIdx="3" presStyleCnt="5">
        <dgm:presLayoutVars>
          <dgm:bulletEnabled val="1"/>
        </dgm:presLayoutVars>
      </dgm:prSet>
      <dgm:spPr/>
    </dgm:pt>
    <dgm:pt modelId="{204E5B2A-F35C-4858-8B3A-484E70E3A68A}" type="pres">
      <dgm:prSet presAssocID="{6AE50593-FD90-444B-A6C2-95A6D0A807E1}" presName="sibTrans" presStyleCnt="0"/>
      <dgm:spPr/>
    </dgm:pt>
    <dgm:pt modelId="{59BB050F-BB9B-4FAA-B74A-12F221AE4CBA}" type="pres">
      <dgm:prSet presAssocID="{8BAFFD68-EF90-45D9-8B22-41AA79C680FF}" presName="node" presStyleLbl="node1" presStyleIdx="4" presStyleCnt="5">
        <dgm:presLayoutVars>
          <dgm:bulletEnabled val="1"/>
        </dgm:presLayoutVars>
      </dgm:prSet>
      <dgm:spPr/>
    </dgm:pt>
  </dgm:ptLst>
  <dgm:cxnLst>
    <dgm:cxn modelId="{02BA7B0E-3B6A-44A8-A784-6A0B41CF6945}" srcId="{7C589FB8-5E7C-498E-B7CF-7EF415A420B9}" destId="{8BAFFD68-EF90-45D9-8B22-41AA79C680FF}" srcOrd="4" destOrd="0" parTransId="{D836C832-B7F9-468A-81C8-D2EB58AC94BC}" sibTransId="{EF14560B-B39A-487F-A9AC-ADB05BC2720B}"/>
    <dgm:cxn modelId="{76EB024E-AEF4-405F-BD50-63B07FC20A45}" srcId="{7C589FB8-5E7C-498E-B7CF-7EF415A420B9}" destId="{7C887EDB-3011-4D41-A4EF-DDB72C6B9D06}" srcOrd="2" destOrd="0" parTransId="{29B58C37-8094-403F-9160-AE9F7A4F6C7B}" sibTransId="{FFF39841-B6A9-4553-94AF-EDACCF9CED93}"/>
    <dgm:cxn modelId="{50424975-BB1C-49EE-9054-C1CBAF1EFC67}" type="presOf" srcId="{789D11D9-20B7-4B16-82FB-C8186C05A954}" destId="{B3AEF8A4-6D90-496D-BBD3-125A84EE925F}" srcOrd="0" destOrd="0" presId="urn:microsoft.com/office/officeart/2005/8/layout/default"/>
    <dgm:cxn modelId="{895FFC46-A357-4983-8D4D-FE9110C15704}" srcId="{7C589FB8-5E7C-498E-B7CF-7EF415A420B9}" destId="{1283E49C-C556-4BD3-A5C5-B4417F55B8E8}" srcOrd="0" destOrd="0" parTransId="{2FB4D2A7-B018-4046-98E5-492E707E2FB4}" sibTransId="{5C0B2018-D903-4199-A399-8B6AE1E06796}"/>
    <dgm:cxn modelId="{A5EC2E6E-5CAE-4273-9476-65A60D48DBEE}" type="presOf" srcId="{85FC015F-32D9-443F-B544-BF54D23871AD}" destId="{C22083DE-2F33-4C29-905D-95D5CF5194D5}" srcOrd="0" destOrd="0" presId="urn:microsoft.com/office/officeart/2005/8/layout/default"/>
    <dgm:cxn modelId="{A529FAC6-BFE0-4F61-98DB-9B083EC1A319}" type="presOf" srcId="{8BAFFD68-EF90-45D9-8B22-41AA79C680FF}" destId="{59BB050F-BB9B-4FAA-B74A-12F221AE4CBA}" srcOrd="0" destOrd="0" presId="urn:microsoft.com/office/officeart/2005/8/layout/default"/>
    <dgm:cxn modelId="{CBF1BA6A-7BE3-4A06-8E8E-DB43D6926CBB}" type="presOf" srcId="{7C589FB8-5E7C-498E-B7CF-7EF415A420B9}" destId="{990457E4-BA69-4E2B-B7F9-310B342F02CE}" srcOrd="0" destOrd="0" presId="urn:microsoft.com/office/officeart/2005/8/layout/default"/>
    <dgm:cxn modelId="{4B9457C9-41CA-4DA5-B23A-22A52E423AC1}" srcId="{7C589FB8-5E7C-498E-B7CF-7EF415A420B9}" destId="{789D11D9-20B7-4B16-82FB-C8186C05A954}" srcOrd="1" destOrd="0" parTransId="{C01432E6-1147-40EB-A1D8-536B0A3F4BCA}" sibTransId="{5FF2AE7F-2EC7-4795-B45B-3254A20E2845}"/>
    <dgm:cxn modelId="{6528C441-F94E-42B1-B462-DEF8F0C9CB42}" type="presOf" srcId="{7C887EDB-3011-4D41-A4EF-DDB72C6B9D06}" destId="{D56C35C6-1822-43B2-9856-7DF284839AAA}" srcOrd="0" destOrd="0" presId="urn:microsoft.com/office/officeart/2005/8/layout/default"/>
    <dgm:cxn modelId="{676671CF-0ED2-484F-B9B5-0A2FF4B2CCC6}" srcId="{7C589FB8-5E7C-498E-B7CF-7EF415A420B9}" destId="{85FC015F-32D9-443F-B544-BF54D23871AD}" srcOrd="3" destOrd="0" parTransId="{81A1A274-BC91-483C-86CD-038E4DDE95AF}" sibTransId="{6AE50593-FD90-444B-A6C2-95A6D0A807E1}"/>
    <dgm:cxn modelId="{8643F57B-3025-4B31-AAAC-7C4D441EB224}" type="presOf" srcId="{1283E49C-C556-4BD3-A5C5-B4417F55B8E8}" destId="{2E07C913-DE36-4F3E-B026-8EC7C4B7A6DF}" srcOrd="0" destOrd="0" presId="urn:microsoft.com/office/officeart/2005/8/layout/default"/>
    <dgm:cxn modelId="{F7F3EA9E-0183-43A0-B5B0-BB398CF185D9}" type="presParOf" srcId="{990457E4-BA69-4E2B-B7F9-310B342F02CE}" destId="{2E07C913-DE36-4F3E-B026-8EC7C4B7A6DF}" srcOrd="0" destOrd="0" presId="urn:microsoft.com/office/officeart/2005/8/layout/default"/>
    <dgm:cxn modelId="{99515569-FC50-4D48-9120-7885B6A61837}" type="presParOf" srcId="{990457E4-BA69-4E2B-B7F9-310B342F02CE}" destId="{283F6C81-9EE9-4F4B-A3FD-EB114BD2D4F7}" srcOrd="1" destOrd="0" presId="urn:microsoft.com/office/officeart/2005/8/layout/default"/>
    <dgm:cxn modelId="{EF865E3B-05B9-4FFF-B697-88229794BA41}" type="presParOf" srcId="{990457E4-BA69-4E2B-B7F9-310B342F02CE}" destId="{B3AEF8A4-6D90-496D-BBD3-125A84EE925F}" srcOrd="2" destOrd="0" presId="urn:microsoft.com/office/officeart/2005/8/layout/default"/>
    <dgm:cxn modelId="{6AA2C8C4-9417-4FF6-9C62-50DA511A1994}" type="presParOf" srcId="{990457E4-BA69-4E2B-B7F9-310B342F02CE}" destId="{35AC4894-AB99-478B-AE9E-2AE5BA7EC1D0}" srcOrd="3" destOrd="0" presId="urn:microsoft.com/office/officeart/2005/8/layout/default"/>
    <dgm:cxn modelId="{093E56A8-B740-48EE-85E5-F077DDB99A69}" type="presParOf" srcId="{990457E4-BA69-4E2B-B7F9-310B342F02CE}" destId="{D56C35C6-1822-43B2-9856-7DF284839AAA}" srcOrd="4" destOrd="0" presId="urn:microsoft.com/office/officeart/2005/8/layout/default"/>
    <dgm:cxn modelId="{DD45AC44-36C6-45CE-B230-0E413FF367D7}" type="presParOf" srcId="{990457E4-BA69-4E2B-B7F9-310B342F02CE}" destId="{87D8547C-7876-435C-A512-0ACE49C9C19C}" srcOrd="5" destOrd="0" presId="urn:microsoft.com/office/officeart/2005/8/layout/default"/>
    <dgm:cxn modelId="{A208ECEA-00A9-4920-BCD7-2D4A57AB0F64}" type="presParOf" srcId="{990457E4-BA69-4E2B-B7F9-310B342F02CE}" destId="{C22083DE-2F33-4C29-905D-95D5CF5194D5}" srcOrd="6" destOrd="0" presId="urn:microsoft.com/office/officeart/2005/8/layout/default"/>
    <dgm:cxn modelId="{E6932D80-665E-45BB-95EC-48B63ACC2C31}" type="presParOf" srcId="{990457E4-BA69-4E2B-B7F9-310B342F02CE}" destId="{204E5B2A-F35C-4858-8B3A-484E70E3A68A}" srcOrd="7" destOrd="0" presId="urn:microsoft.com/office/officeart/2005/8/layout/default"/>
    <dgm:cxn modelId="{FE839263-6DCA-472F-A062-F0CFA713599B}" type="presParOf" srcId="{990457E4-BA69-4E2B-B7F9-310B342F02CE}" destId="{59BB050F-BB9B-4FAA-B74A-12F221AE4CBA}" srcOrd="8" destOrd="0" presId="urn:microsoft.com/office/officeart/2005/8/layout/defaul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70D508F-4023-4572-9580-5481FDC99778}" type="doc">
      <dgm:prSet loTypeId="urn:microsoft.com/office/officeart/2005/8/layout/process1" loCatId="process" qsTypeId="urn:microsoft.com/office/officeart/2005/8/quickstyle/simple1" qsCatId="simple" csTypeId="urn:microsoft.com/office/officeart/2005/8/colors/accent1_1" csCatId="accent1" phldr="1"/>
      <dgm:spPr/>
    </dgm:pt>
    <dgm:pt modelId="{BD0C6B0F-93A7-4932-87DE-B88B68978A61}">
      <dgm:prSet phldrT="[Text]"/>
      <dgm:spPr/>
      <dgm:t>
        <a:bodyPr/>
        <a:lstStyle/>
        <a:p>
          <a:r>
            <a:rPr lang="en-US" dirty="0" err="1" smtClean="0"/>
            <a:t>Definir</a:t>
          </a:r>
          <a:r>
            <a:rPr lang="en-US" dirty="0" smtClean="0"/>
            <a:t> palabras clave</a:t>
          </a:r>
          <a:endParaRPr lang="en-US" dirty="0"/>
        </a:p>
      </dgm:t>
    </dgm:pt>
    <dgm:pt modelId="{6E8CE0CB-895E-4E72-B25C-802AD6135456}" type="parTrans" cxnId="{501184CE-B927-4264-8B61-4D8A766D198F}">
      <dgm:prSet/>
      <dgm:spPr/>
      <dgm:t>
        <a:bodyPr/>
        <a:lstStyle/>
        <a:p>
          <a:endParaRPr lang="en-US"/>
        </a:p>
      </dgm:t>
    </dgm:pt>
    <dgm:pt modelId="{E831EF7A-E7B3-4F10-85A7-ADFDAB75948A}" type="sibTrans" cxnId="{501184CE-B927-4264-8B61-4D8A766D198F}">
      <dgm:prSet/>
      <dgm:spPr/>
      <dgm:t>
        <a:bodyPr/>
        <a:lstStyle/>
        <a:p>
          <a:endParaRPr lang="en-US"/>
        </a:p>
      </dgm:t>
    </dgm:pt>
    <dgm:pt modelId="{70CEF71E-5780-4FB8-9142-F91275FB16B5}">
      <dgm:prSet phldrT="[Text]"/>
      <dgm:spPr/>
      <dgm:t>
        <a:bodyPr/>
        <a:lstStyle/>
        <a:p>
          <a:r>
            <a:rPr lang="en-US" dirty="0" err="1" smtClean="0"/>
            <a:t>Seleccionar</a:t>
          </a:r>
          <a:r>
            <a:rPr lang="en-US" dirty="0" smtClean="0"/>
            <a:t> en que “</a:t>
          </a:r>
          <a:r>
            <a:rPr lang="en-US" dirty="0" err="1" smtClean="0"/>
            <a:t>secciones</a:t>
          </a:r>
          <a:r>
            <a:rPr lang="en-US" dirty="0" smtClean="0"/>
            <a:t>” </a:t>
          </a:r>
          <a:r>
            <a:rPr lang="en-US" dirty="0" err="1" smtClean="0"/>
            <a:t>buscar</a:t>
          </a:r>
          <a:endParaRPr lang="en-US" dirty="0"/>
        </a:p>
      </dgm:t>
    </dgm:pt>
    <dgm:pt modelId="{FF549A2A-4D1C-478A-916A-A95B4B543F9E}" type="parTrans" cxnId="{C725A9E5-AF55-4DBD-9240-EA766C20777E}">
      <dgm:prSet/>
      <dgm:spPr/>
      <dgm:t>
        <a:bodyPr/>
        <a:lstStyle/>
        <a:p>
          <a:endParaRPr lang="en-US"/>
        </a:p>
      </dgm:t>
    </dgm:pt>
    <dgm:pt modelId="{5F85C137-3E1D-46F5-B019-101BA32A6E76}" type="sibTrans" cxnId="{C725A9E5-AF55-4DBD-9240-EA766C20777E}">
      <dgm:prSet/>
      <dgm:spPr/>
      <dgm:t>
        <a:bodyPr/>
        <a:lstStyle/>
        <a:p>
          <a:endParaRPr lang="en-US"/>
        </a:p>
      </dgm:t>
    </dgm:pt>
    <dgm:pt modelId="{0A0961DA-FA2F-4689-92B5-3FD47DA5CF3F}">
      <dgm:prSet phldrT="[Text]"/>
      <dgm:spPr/>
      <dgm:t>
        <a:bodyPr/>
        <a:lstStyle/>
        <a:p>
          <a:r>
            <a:rPr lang="en-US" dirty="0" err="1" smtClean="0"/>
            <a:t>Acopiar</a:t>
          </a:r>
          <a:r>
            <a:rPr lang="en-US" dirty="0" smtClean="0"/>
            <a:t> </a:t>
          </a:r>
          <a:r>
            <a:rPr lang="en-US" dirty="0" err="1" smtClean="0"/>
            <a:t>información</a:t>
          </a:r>
          <a:r>
            <a:rPr lang="en-US" dirty="0" smtClean="0"/>
            <a:t> </a:t>
          </a:r>
          <a:r>
            <a:rPr lang="en-US" dirty="0" err="1" smtClean="0"/>
            <a:t>patentes</a:t>
          </a:r>
          <a:endParaRPr lang="en-US" dirty="0"/>
        </a:p>
      </dgm:t>
    </dgm:pt>
    <dgm:pt modelId="{2EDC94CE-57AC-4B2B-9E06-E8C4CA7918D4}" type="parTrans" cxnId="{8A911026-9225-4BC5-A768-7F464B739869}">
      <dgm:prSet/>
      <dgm:spPr/>
      <dgm:t>
        <a:bodyPr/>
        <a:lstStyle/>
        <a:p>
          <a:endParaRPr lang="en-US"/>
        </a:p>
      </dgm:t>
    </dgm:pt>
    <dgm:pt modelId="{9A0D0D75-368A-4981-8D7F-2EEEFCB1590B}" type="sibTrans" cxnId="{8A911026-9225-4BC5-A768-7F464B739869}">
      <dgm:prSet/>
      <dgm:spPr/>
      <dgm:t>
        <a:bodyPr/>
        <a:lstStyle/>
        <a:p>
          <a:endParaRPr lang="en-US"/>
        </a:p>
      </dgm:t>
    </dgm:pt>
    <dgm:pt modelId="{EE2D24BE-20EF-48A9-ABE4-85CF10FA6498}">
      <dgm:prSet phldrT="[Text]"/>
      <dgm:spPr/>
      <dgm:t>
        <a:bodyPr/>
        <a:lstStyle/>
        <a:p>
          <a:r>
            <a:rPr lang="en-US" dirty="0" err="1" smtClean="0"/>
            <a:t>Analizar</a:t>
          </a:r>
          <a:r>
            <a:rPr lang="en-US" dirty="0" smtClean="0"/>
            <a:t> </a:t>
          </a:r>
          <a:r>
            <a:rPr lang="en-US" dirty="0" err="1" smtClean="0"/>
            <a:t>información</a:t>
          </a:r>
          <a:r>
            <a:rPr lang="en-US" dirty="0" smtClean="0"/>
            <a:t> de </a:t>
          </a:r>
          <a:r>
            <a:rPr lang="en-US" dirty="0" err="1" smtClean="0"/>
            <a:t>patentes</a:t>
          </a:r>
          <a:endParaRPr lang="en-US" dirty="0"/>
        </a:p>
      </dgm:t>
    </dgm:pt>
    <dgm:pt modelId="{C9001BA2-CA07-456B-A5BD-FD103EFC8C46}" type="parTrans" cxnId="{7ED04748-75EA-4C51-A1E6-2D904BDCE06D}">
      <dgm:prSet/>
      <dgm:spPr/>
      <dgm:t>
        <a:bodyPr/>
        <a:lstStyle/>
        <a:p>
          <a:endParaRPr lang="en-US"/>
        </a:p>
      </dgm:t>
    </dgm:pt>
    <dgm:pt modelId="{BCAB6DB1-9E2E-44CA-B3F8-054E09F7056F}" type="sibTrans" cxnId="{7ED04748-75EA-4C51-A1E6-2D904BDCE06D}">
      <dgm:prSet/>
      <dgm:spPr/>
      <dgm:t>
        <a:bodyPr/>
        <a:lstStyle/>
        <a:p>
          <a:endParaRPr lang="en-US"/>
        </a:p>
      </dgm:t>
    </dgm:pt>
    <dgm:pt modelId="{ACF688D7-9FD1-44E2-BD36-08619B51B0E4}">
      <dgm:prSet phldrT="[Text]"/>
      <dgm:spPr/>
      <dgm:t>
        <a:bodyPr/>
        <a:lstStyle/>
        <a:p>
          <a:r>
            <a:rPr lang="en-US" dirty="0" err="1" smtClean="0"/>
            <a:t>Seleccionar</a:t>
          </a:r>
          <a:r>
            <a:rPr lang="en-US" dirty="0" smtClean="0"/>
            <a:t> el Estado del Arte </a:t>
          </a:r>
          <a:r>
            <a:rPr lang="en-US" dirty="0" err="1" smtClean="0"/>
            <a:t>más</a:t>
          </a:r>
          <a:r>
            <a:rPr lang="en-US" dirty="0" smtClean="0"/>
            <a:t> </a:t>
          </a:r>
          <a:r>
            <a:rPr lang="en-US" dirty="0" err="1" smtClean="0"/>
            <a:t>cercano</a:t>
          </a:r>
          <a:endParaRPr lang="en-US" dirty="0"/>
        </a:p>
      </dgm:t>
    </dgm:pt>
    <dgm:pt modelId="{3365B0D3-B6A5-42D2-9F06-C03F880DBABC}" type="parTrans" cxnId="{24ABEF6F-EA7A-4C22-A729-975FE9C06F39}">
      <dgm:prSet/>
      <dgm:spPr/>
      <dgm:t>
        <a:bodyPr/>
        <a:lstStyle/>
        <a:p>
          <a:endParaRPr lang="en-US"/>
        </a:p>
      </dgm:t>
    </dgm:pt>
    <dgm:pt modelId="{77297532-AE47-49E0-8CED-DE8AEC812288}" type="sibTrans" cxnId="{24ABEF6F-EA7A-4C22-A729-975FE9C06F39}">
      <dgm:prSet/>
      <dgm:spPr/>
      <dgm:t>
        <a:bodyPr/>
        <a:lstStyle/>
        <a:p>
          <a:endParaRPr lang="en-US"/>
        </a:p>
      </dgm:t>
    </dgm:pt>
    <dgm:pt modelId="{0FD5BC20-7FAD-4918-9D73-272E59FAC4BE}" type="pres">
      <dgm:prSet presAssocID="{170D508F-4023-4572-9580-5481FDC99778}" presName="Name0" presStyleCnt="0">
        <dgm:presLayoutVars>
          <dgm:dir/>
          <dgm:resizeHandles val="exact"/>
        </dgm:presLayoutVars>
      </dgm:prSet>
      <dgm:spPr/>
    </dgm:pt>
    <dgm:pt modelId="{4B92A557-D4B9-4BEE-9177-675A87698B72}" type="pres">
      <dgm:prSet presAssocID="{BD0C6B0F-93A7-4932-87DE-B88B68978A61}" presName="node" presStyleLbl="node1" presStyleIdx="0" presStyleCnt="5">
        <dgm:presLayoutVars>
          <dgm:bulletEnabled val="1"/>
        </dgm:presLayoutVars>
      </dgm:prSet>
      <dgm:spPr/>
    </dgm:pt>
    <dgm:pt modelId="{22D1AFE3-CCD4-4415-B9C6-1C359306C163}" type="pres">
      <dgm:prSet presAssocID="{E831EF7A-E7B3-4F10-85A7-ADFDAB75948A}" presName="sibTrans" presStyleLbl="sibTrans2D1" presStyleIdx="0" presStyleCnt="4"/>
      <dgm:spPr/>
    </dgm:pt>
    <dgm:pt modelId="{D87CB182-7CAE-4B3F-A017-661B08EE6441}" type="pres">
      <dgm:prSet presAssocID="{E831EF7A-E7B3-4F10-85A7-ADFDAB75948A}" presName="connectorText" presStyleLbl="sibTrans2D1" presStyleIdx="0" presStyleCnt="4"/>
      <dgm:spPr/>
    </dgm:pt>
    <dgm:pt modelId="{F24EE136-83F1-4DFF-B96C-6CB4A607E46B}" type="pres">
      <dgm:prSet presAssocID="{70CEF71E-5780-4FB8-9142-F91275FB16B5}" presName="node" presStyleLbl="node1" presStyleIdx="1" presStyleCnt="5">
        <dgm:presLayoutVars>
          <dgm:bulletEnabled val="1"/>
        </dgm:presLayoutVars>
      </dgm:prSet>
      <dgm:spPr/>
      <dgm:t>
        <a:bodyPr/>
        <a:lstStyle/>
        <a:p>
          <a:endParaRPr lang="en-US"/>
        </a:p>
      </dgm:t>
    </dgm:pt>
    <dgm:pt modelId="{D28CAE51-4B47-4B08-BDF6-1633E0FFEBBB}" type="pres">
      <dgm:prSet presAssocID="{5F85C137-3E1D-46F5-B019-101BA32A6E76}" presName="sibTrans" presStyleLbl="sibTrans2D1" presStyleIdx="1" presStyleCnt="4"/>
      <dgm:spPr/>
    </dgm:pt>
    <dgm:pt modelId="{1A1B82F5-4D7C-43D2-8AEA-5A13FC1F3054}" type="pres">
      <dgm:prSet presAssocID="{5F85C137-3E1D-46F5-B019-101BA32A6E76}" presName="connectorText" presStyleLbl="sibTrans2D1" presStyleIdx="1" presStyleCnt="4"/>
      <dgm:spPr/>
    </dgm:pt>
    <dgm:pt modelId="{3D885375-9F4F-4F49-AC55-3134824B38F4}" type="pres">
      <dgm:prSet presAssocID="{0A0961DA-FA2F-4689-92B5-3FD47DA5CF3F}" presName="node" presStyleLbl="node1" presStyleIdx="2" presStyleCnt="5">
        <dgm:presLayoutVars>
          <dgm:bulletEnabled val="1"/>
        </dgm:presLayoutVars>
      </dgm:prSet>
      <dgm:spPr/>
      <dgm:t>
        <a:bodyPr/>
        <a:lstStyle/>
        <a:p>
          <a:endParaRPr lang="en-US"/>
        </a:p>
      </dgm:t>
    </dgm:pt>
    <dgm:pt modelId="{8EA1D1C1-4B57-4AC5-867D-8FD688D934CE}" type="pres">
      <dgm:prSet presAssocID="{9A0D0D75-368A-4981-8D7F-2EEEFCB1590B}" presName="sibTrans" presStyleLbl="sibTrans2D1" presStyleIdx="2" presStyleCnt="4"/>
      <dgm:spPr/>
    </dgm:pt>
    <dgm:pt modelId="{F7610612-DA5B-492E-BCD5-EFE674E9B7BC}" type="pres">
      <dgm:prSet presAssocID="{9A0D0D75-368A-4981-8D7F-2EEEFCB1590B}" presName="connectorText" presStyleLbl="sibTrans2D1" presStyleIdx="2" presStyleCnt="4"/>
      <dgm:spPr/>
    </dgm:pt>
    <dgm:pt modelId="{41E2D4A6-351E-4BDF-A495-4E5EB9E97B81}" type="pres">
      <dgm:prSet presAssocID="{EE2D24BE-20EF-48A9-ABE4-85CF10FA6498}" presName="node" presStyleLbl="node1" presStyleIdx="3" presStyleCnt="5">
        <dgm:presLayoutVars>
          <dgm:bulletEnabled val="1"/>
        </dgm:presLayoutVars>
      </dgm:prSet>
      <dgm:spPr/>
    </dgm:pt>
    <dgm:pt modelId="{2E566EAA-CD3C-443F-B0F4-D44313A318C2}" type="pres">
      <dgm:prSet presAssocID="{BCAB6DB1-9E2E-44CA-B3F8-054E09F7056F}" presName="sibTrans" presStyleLbl="sibTrans2D1" presStyleIdx="3" presStyleCnt="4"/>
      <dgm:spPr/>
    </dgm:pt>
    <dgm:pt modelId="{7EBA8675-37DD-4260-93D9-6EE2CFEA043A}" type="pres">
      <dgm:prSet presAssocID="{BCAB6DB1-9E2E-44CA-B3F8-054E09F7056F}" presName="connectorText" presStyleLbl="sibTrans2D1" presStyleIdx="3" presStyleCnt="4"/>
      <dgm:spPr/>
    </dgm:pt>
    <dgm:pt modelId="{5CF702D2-CF3E-4CE8-BBD6-BC7E1615273C}" type="pres">
      <dgm:prSet presAssocID="{ACF688D7-9FD1-44E2-BD36-08619B51B0E4}" presName="node" presStyleLbl="node1" presStyleIdx="4" presStyleCnt="5">
        <dgm:presLayoutVars>
          <dgm:bulletEnabled val="1"/>
        </dgm:presLayoutVars>
      </dgm:prSet>
      <dgm:spPr/>
    </dgm:pt>
  </dgm:ptLst>
  <dgm:cxnLst>
    <dgm:cxn modelId="{3E9EA61E-3670-49E3-B416-30C4E09B1496}" type="presOf" srcId="{BCAB6DB1-9E2E-44CA-B3F8-054E09F7056F}" destId="{7EBA8675-37DD-4260-93D9-6EE2CFEA043A}" srcOrd="1" destOrd="0" presId="urn:microsoft.com/office/officeart/2005/8/layout/process1"/>
    <dgm:cxn modelId="{501184CE-B927-4264-8B61-4D8A766D198F}" srcId="{170D508F-4023-4572-9580-5481FDC99778}" destId="{BD0C6B0F-93A7-4932-87DE-B88B68978A61}" srcOrd="0" destOrd="0" parTransId="{6E8CE0CB-895E-4E72-B25C-802AD6135456}" sibTransId="{E831EF7A-E7B3-4F10-85A7-ADFDAB75948A}"/>
    <dgm:cxn modelId="{683E9432-93A3-4967-93A6-AB2C2568D283}" type="presOf" srcId="{170D508F-4023-4572-9580-5481FDC99778}" destId="{0FD5BC20-7FAD-4918-9D73-272E59FAC4BE}" srcOrd="0" destOrd="0" presId="urn:microsoft.com/office/officeart/2005/8/layout/process1"/>
    <dgm:cxn modelId="{7ED04748-75EA-4C51-A1E6-2D904BDCE06D}" srcId="{170D508F-4023-4572-9580-5481FDC99778}" destId="{EE2D24BE-20EF-48A9-ABE4-85CF10FA6498}" srcOrd="3" destOrd="0" parTransId="{C9001BA2-CA07-456B-A5BD-FD103EFC8C46}" sibTransId="{BCAB6DB1-9E2E-44CA-B3F8-054E09F7056F}"/>
    <dgm:cxn modelId="{C2DDAFEF-B55D-4CE8-840D-E5D9F2CCE19E}" type="presOf" srcId="{5F85C137-3E1D-46F5-B019-101BA32A6E76}" destId="{1A1B82F5-4D7C-43D2-8AEA-5A13FC1F3054}" srcOrd="1" destOrd="0" presId="urn:microsoft.com/office/officeart/2005/8/layout/process1"/>
    <dgm:cxn modelId="{200CAE90-70A6-44C7-B4E4-739EC1865A4D}" type="presOf" srcId="{0A0961DA-FA2F-4689-92B5-3FD47DA5CF3F}" destId="{3D885375-9F4F-4F49-AC55-3134824B38F4}" srcOrd="0" destOrd="0" presId="urn:microsoft.com/office/officeart/2005/8/layout/process1"/>
    <dgm:cxn modelId="{B6D9DC84-3BD9-44BC-9604-845019E2008B}" type="presOf" srcId="{9A0D0D75-368A-4981-8D7F-2EEEFCB1590B}" destId="{8EA1D1C1-4B57-4AC5-867D-8FD688D934CE}" srcOrd="0" destOrd="0" presId="urn:microsoft.com/office/officeart/2005/8/layout/process1"/>
    <dgm:cxn modelId="{0E91FEBB-15BA-412C-AE15-68D2E824E695}" type="presOf" srcId="{EE2D24BE-20EF-48A9-ABE4-85CF10FA6498}" destId="{41E2D4A6-351E-4BDF-A495-4E5EB9E97B81}" srcOrd="0" destOrd="0" presId="urn:microsoft.com/office/officeart/2005/8/layout/process1"/>
    <dgm:cxn modelId="{8A911026-9225-4BC5-A768-7F464B739869}" srcId="{170D508F-4023-4572-9580-5481FDC99778}" destId="{0A0961DA-FA2F-4689-92B5-3FD47DA5CF3F}" srcOrd="2" destOrd="0" parTransId="{2EDC94CE-57AC-4B2B-9E06-E8C4CA7918D4}" sibTransId="{9A0D0D75-368A-4981-8D7F-2EEEFCB1590B}"/>
    <dgm:cxn modelId="{3A01C046-B30E-48D7-8131-B1848D819C7C}" type="presOf" srcId="{9A0D0D75-368A-4981-8D7F-2EEEFCB1590B}" destId="{F7610612-DA5B-492E-BCD5-EFE674E9B7BC}" srcOrd="1" destOrd="0" presId="urn:microsoft.com/office/officeart/2005/8/layout/process1"/>
    <dgm:cxn modelId="{24ABEF6F-EA7A-4C22-A729-975FE9C06F39}" srcId="{170D508F-4023-4572-9580-5481FDC99778}" destId="{ACF688D7-9FD1-44E2-BD36-08619B51B0E4}" srcOrd="4" destOrd="0" parTransId="{3365B0D3-B6A5-42D2-9F06-C03F880DBABC}" sibTransId="{77297532-AE47-49E0-8CED-DE8AEC812288}"/>
    <dgm:cxn modelId="{6A247E3A-8AB4-4D6F-B957-44BB99AD22B5}" type="presOf" srcId="{E831EF7A-E7B3-4F10-85A7-ADFDAB75948A}" destId="{22D1AFE3-CCD4-4415-B9C6-1C359306C163}" srcOrd="0" destOrd="0" presId="urn:microsoft.com/office/officeart/2005/8/layout/process1"/>
    <dgm:cxn modelId="{6B72FE82-E946-4E6E-A94E-8A986A83611B}" type="presOf" srcId="{70CEF71E-5780-4FB8-9142-F91275FB16B5}" destId="{F24EE136-83F1-4DFF-B96C-6CB4A607E46B}" srcOrd="0" destOrd="0" presId="urn:microsoft.com/office/officeart/2005/8/layout/process1"/>
    <dgm:cxn modelId="{859EADD9-FCFC-4E7A-B531-4E329839F438}" type="presOf" srcId="{ACF688D7-9FD1-44E2-BD36-08619B51B0E4}" destId="{5CF702D2-CF3E-4CE8-BBD6-BC7E1615273C}" srcOrd="0" destOrd="0" presId="urn:microsoft.com/office/officeart/2005/8/layout/process1"/>
    <dgm:cxn modelId="{56E3D926-D2E6-40D8-A39E-DA7EDA11B348}" type="presOf" srcId="{E831EF7A-E7B3-4F10-85A7-ADFDAB75948A}" destId="{D87CB182-7CAE-4B3F-A017-661B08EE6441}" srcOrd="1" destOrd="0" presId="urn:microsoft.com/office/officeart/2005/8/layout/process1"/>
    <dgm:cxn modelId="{0A6C12B8-E7EB-4A83-ADE1-BE664F670B5B}" type="presOf" srcId="{5F85C137-3E1D-46F5-B019-101BA32A6E76}" destId="{D28CAE51-4B47-4B08-BDF6-1633E0FFEBBB}" srcOrd="0" destOrd="0" presId="urn:microsoft.com/office/officeart/2005/8/layout/process1"/>
    <dgm:cxn modelId="{775EB811-9EB3-4BAF-9E96-41962BBD3FD1}" type="presOf" srcId="{BCAB6DB1-9E2E-44CA-B3F8-054E09F7056F}" destId="{2E566EAA-CD3C-443F-B0F4-D44313A318C2}" srcOrd="0" destOrd="0" presId="urn:microsoft.com/office/officeart/2005/8/layout/process1"/>
    <dgm:cxn modelId="{6B96A868-7DE7-4940-9D7A-CAFB54FE954D}" type="presOf" srcId="{BD0C6B0F-93A7-4932-87DE-B88B68978A61}" destId="{4B92A557-D4B9-4BEE-9177-675A87698B72}" srcOrd="0" destOrd="0" presId="urn:microsoft.com/office/officeart/2005/8/layout/process1"/>
    <dgm:cxn modelId="{C725A9E5-AF55-4DBD-9240-EA766C20777E}" srcId="{170D508F-4023-4572-9580-5481FDC99778}" destId="{70CEF71E-5780-4FB8-9142-F91275FB16B5}" srcOrd="1" destOrd="0" parTransId="{FF549A2A-4D1C-478A-916A-A95B4B543F9E}" sibTransId="{5F85C137-3E1D-46F5-B019-101BA32A6E76}"/>
    <dgm:cxn modelId="{E97E5678-2B4E-48C4-96E0-F049F07D4983}" type="presParOf" srcId="{0FD5BC20-7FAD-4918-9D73-272E59FAC4BE}" destId="{4B92A557-D4B9-4BEE-9177-675A87698B72}" srcOrd="0" destOrd="0" presId="urn:microsoft.com/office/officeart/2005/8/layout/process1"/>
    <dgm:cxn modelId="{5843146F-A911-4C31-BD15-EC9A45F38437}" type="presParOf" srcId="{0FD5BC20-7FAD-4918-9D73-272E59FAC4BE}" destId="{22D1AFE3-CCD4-4415-B9C6-1C359306C163}" srcOrd="1" destOrd="0" presId="urn:microsoft.com/office/officeart/2005/8/layout/process1"/>
    <dgm:cxn modelId="{4110D5EC-B4A4-4D3E-A83B-6F2BC474F852}" type="presParOf" srcId="{22D1AFE3-CCD4-4415-B9C6-1C359306C163}" destId="{D87CB182-7CAE-4B3F-A017-661B08EE6441}" srcOrd="0" destOrd="0" presId="urn:microsoft.com/office/officeart/2005/8/layout/process1"/>
    <dgm:cxn modelId="{69B05A10-7B94-4C45-9998-9E067DC4DE15}" type="presParOf" srcId="{0FD5BC20-7FAD-4918-9D73-272E59FAC4BE}" destId="{F24EE136-83F1-4DFF-B96C-6CB4A607E46B}" srcOrd="2" destOrd="0" presId="urn:microsoft.com/office/officeart/2005/8/layout/process1"/>
    <dgm:cxn modelId="{7FE899EE-1A0F-42E9-897B-92DEB23B3079}" type="presParOf" srcId="{0FD5BC20-7FAD-4918-9D73-272E59FAC4BE}" destId="{D28CAE51-4B47-4B08-BDF6-1633E0FFEBBB}" srcOrd="3" destOrd="0" presId="urn:microsoft.com/office/officeart/2005/8/layout/process1"/>
    <dgm:cxn modelId="{64285016-078E-4C10-8F35-263DD3BA708F}" type="presParOf" srcId="{D28CAE51-4B47-4B08-BDF6-1633E0FFEBBB}" destId="{1A1B82F5-4D7C-43D2-8AEA-5A13FC1F3054}" srcOrd="0" destOrd="0" presId="urn:microsoft.com/office/officeart/2005/8/layout/process1"/>
    <dgm:cxn modelId="{AEF57078-73D4-495A-926E-163B57CBD7E5}" type="presParOf" srcId="{0FD5BC20-7FAD-4918-9D73-272E59FAC4BE}" destId="{3D885375-9F4F-4F49-AC55-3134824B38F4}" srcOrd="4" destOrd="0" presId="urn:microsoft.com/office/officeart/2005/8/layout/process1"/>
    <dgm:cxn modelId="{007295CD-00A4-4DA2-8233-B548354B25D8}" type="presParOf" srcId="{0FD5BC20-7FAD-4918-9D73-272E59FAC4BE}" destId="{8EA1D1C1-4B57-4AC5-867D-8FD688D934CE}" srcOrd="5" destOrd="0" presId="urn:microsoft.com/office/officeart/2005/8/layout/process1"/>
    <dgm:cxn modelId="{179DED3E-8714-42D0-8BD6-5563D1152FE6}" type="presParOf" srcId="{8EA1D1C1-4B57-4AC5-867D-8FD688D934CE}" destId="{F7610612-DA5B-492E-BCD5-EFE674E9B7BC}" srcOrd="0" destOrd="0" presId="urn:microsoft.com/office/officeart/2005/8/layout/process1"/>
    <dgm:cxn modelId="{53B0C54C-BA17-417B-9CF8-70466A1112DD}" type="presParOf" srcId="{0FD5BC20-7FAD-4918-9D73-272E59FAC4BE}" destId="{41E2D4A6-351E-4BDF-A495-4E5EB9E97B81}" srcOrd="6" destOrd="0" presId="urn:microsoft.com/office/officeart/2005/8/layout/process1"/>
    <dgm:cxn modelId="{99AABB76-17ED-4DE5-8225-63683ED7E2EC}" type="presParOf" srcId="{0FD5BC20-7FAD-4918-9D73-272E59FAC4BE}" destId="{2E566EAA-CD3C-443F-B0F4-D44313A318C2}" srcOrd="7" destOrd="0" presId="urn:microsoft.com/office/officeart/2005/8/layout/process1"/>
    <dgm:cxn modelId="{C7D8B44B-112A-4B6C-997A-5963A3FE6F37}" type="presParOf" srcId="{2E566EAA-CD3C-443F-B0F4-D44313A318C2}" destId="{7EBA8675-37DD-4260-93D9-6EE2CFEA043A}" srcOrd="0" destOrd="0" presId="urn:microsoft.com/office/officeart/2005/8/layout/process1"/>
    <dgm:cxn modelId="{C692D111-E9B2-4D21-9449-BF1A90EE3E07}" type="presParOf" srcId="{0FD5BC20-7FAD-4918-9D73-272E59FAC4BE}" destId="{5CF702D2-CF3E-4CE8-BBD6-BC7E1615273C}"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70D508F-4023-4572-9580-5481FDC99778}" type="doc">
      <dgm:prSet loTypeId="urn:microsoft.com/office/officeart/2005/8/layout/process1" loCatId="process" qsTypeId="urn:microsoft.com/office/officeart/2005/8/quickstyle/simple1" qsCatId="simple" csTypeId="urn:microsoft.com/office/officeart/2005/8/colors/accent1_1" csCatId="accent1" phldr="1"/>
      <dgm:spPr/>
    </dgm:pt>
    <dgm:pt modelId="{BD0C6B0F-93A7-4932-87DE-B88B68978A61}">
      <dgm:prSet phldrT="[Text]"/>
      <dgm:spPr/>
      <dgm:t>
        <a:bodyPr/>
        <a:lstStyle/>
        <a:p>
          <a:r>
            <a:rPr lang="en-US" dirty="0" err="1" smtClean="0"/>
            <a:t>Definir</a:t>
          </a:r>
          <a:r>
            <a:rPr lang="en-US" dirty="0" smtClean="0"/>
            <a:t> palabras clave</a:t>
          </a:r>
          <a:endParaRPr lang="en-US" dirty="0"/>
        </a:p>
      </dgm:t>
    </dgm:pt>
    <dgm:pt modelId="{6E8CE0CB-895E-4E72-B25C-802AD6135456}" type="parTrans" cxnId="{501184CE-B927-4264-8B61-4D8A766D198F}">
      <dgm:prSet/>
      <dgm:spPr/>
      <dgm:t>
        <a:bodyPr/>
        <a:lstStyle/>
        <a:p>
          <a:endParaRPr lang="en-US"/>
        </a:p>
      </dgm:t>
    </dgm:pt>
    <dgm:pt modelId="{E831EF7A-E7B3-4F10-85A7-ADFDAB75948A}" type="sibTrans" cxnId="{501184CE-B927-4264-8B61-4D8A766D198F}">
      <dgm:prSet/>
      <dgm:spPr/>
      <dgm:t>
        <a:bodyPr/>
        <a:lstStyle/>
        <a:p>
          <a:endParaRPr lang="en-US"/>
        </a:p>
      </dgm:t>
    </dgm:pt>
    <dgm:pt modelId="{70CEF71E-5780-4FB8-9142-F91275FB16B5}">
      <dgm:prSet phldrT="[Text]"/>
      <dgm:spPr/>
      <dgm:t>
        <a:bodyPr/>
        <a:lstStyle/>
        <a:p>
          <a:r>
            <a:rPr lang="en-US" dirty="0" err="1" smtClean="0"/>
            <a:t>Seleccionar</a:t>
          </a:r>
          <a:r>
            <a:rPr lang="en-US" dirty="0" smtClean="0"/>
            <a:t> en que “</a:t>
          </a:r>
          <a:r>
            <a:rPr lang="en-US" dirty="0" err="1" smtClean="0"/>
            <a:t>secciones</a:t>
          </a:r>
          <a:r>
            <a:rPr lang="en-US" dirty="0" smtClean="0"/>
            <a:t>” </a:t>
          </a:r>
          <a:r>
            <a:rPr lang="en-US" dirty="0" err="1" smtClean="0"/>
            <a:t>buscar</a:t>
          </a:r>
          <a:endParaRPr lang="en-US" dirty="0"/>
        </a:p>
      </dgm:t>
    </dgm:pt>
    <dgm:pt modelId="{FF549A2A-4D1C-478A-916A-A95B4B543F9E}" type="parTrans" cxnId="{C725A9E5-AF55-4DBD-9240-EA766C20777E}">
      <dgm:prSet/>
      <dgm:spPr/>
      <dgm:t>
        <a:bodyPr/>
        <a:lstStyle/>
        <a:p>
          <a:endParaRPr lang="en-US"/>
        </a:p>
      </dgm:t>
    </dgm:pt>
    <dgm:pt modelId="{5F85C137-3E1D-46F5-B019-101BA32A6E76}" type="sibTrans" cxnId="{C725A9E5-AF55-4DBD-9240-EA766C20777E}">
      <dgm:prSet/>
      <dgm:spPr/>
      <dgm:t>
        <a:bodyPr/>
        <a:lstStyle/>
        <a:p>
          <a:endParaRPr lang="en-US"/>
        </a:p>
      </dgm:t>
    </dgm:pt>
    <dgm:pt modelId="{0A0961DA-FA2F-4689-92B5-3FD47DA5CF3F}">
      <dgm:prSet phldrT="[Text]"/>
      <dgm:spPr/>
      <dgm:t>
        <a:bodyPr/>
        <a:lstStyle/>
        <a:p>
          <a:r>
            <a:rPr lang="en-US" dirty="0" err="1" smtClean="0"/>
            <a:t>Acopiar</a:t>
          </a:r>
          <a:r>
            <a:rPr lang="en-US" dirty="0" smtClean="0"/>
            <a:t> </a:t>
          </a:r>
          <a:r>
            <a:rPr lang="en-US" dirty="0" err="1" smtClean="0"/>
            <a:t>información</a:t>
          </a:r>
          <a:r>
            <a:rPr lang="en-US" dirty="0" smtClean="0"/>
            <a:t> </a:t>
          </a:r>
          <a:r>
            <a:rPr lang="en-US" dirty="0" err="1" smtClean="0"/>
            <a:t>patentes</a:t>
          </a:r>
          <a:endParaRPr lang="en-US" dirty="0"/>
        </a:p>
      </dgm:t>
    </dgm:pt>
    <dgm:pt modelId="{2EDC94CE-57AC-4B2B-9E06-E8C4CA7918D4}" type="parTrans" cxnId="{8A911026-9225-4BC5-A768-7F464B739869}">
      <dgm:prSet/>
      <dgm:spPr/>
      <dgm:t>
        <a:bodyPr/>
        <a:lstStyle/>
        <a:p>
          <a:endParaRPr lang="en-US"/>
        </a:p>
      </dgm:t>
    </dgm:pt>
    <dgm:pt modelId="{9A0D0D75-368A-4981-8D7F-2EEEFCB1590B}" type="sibTrans" cxnId="{8A911026-9225-4BC5-A768-7F464B739869}">
      <dgm:prSet/>
      <dgm:spPr/>
      <dgm:t>
        <a:bodyPr/>
        <a:lstStyle/>
        <a:p>
          <a:endParaRPr lang="en-US"/>
        </a:p>
      </dgm:t>
    </dgm:pt>
    <dgm:pt modelId="{EE2D24BE-20EF-48A9-ABE4-85CF10FA6498}">
      <dgm:prSet phldrT="[Text]"/>
      <dgm:spPr/>
      <dgm:t>
        <a:bodyPr/>
        <a:lstStyle/>
        <a:p>
          <a:r>
            <a:rPr lang="en-US" dirty="0" err="1" smtClean="0"/>
            <a:t>Analizar</a:t>
          </a:r>
          <a:r>
            <a:rPr lang="en-US" dirty="0" smtClean="0"/>
            <a:t> </a:t>
          </a:r>
          <a:r>
            <a:rPr lang="en-US" dirty="0" err="1" smtClean="0"/>
            <a:t>información</a:t>
          </a:r>
          <a:r>
            <a:rPr lang="en-US" dirty="0" smtClean="0"/>
            <a:t> de </a:t>
          </a:r>
          <a:r>
            <a:rPr lang="en-US" dirty="0" err="1" smtClean="0"/>
            <a:t>patentes</a:t>
          </a:r>
          <a:endParaRPr lang="en-US" dirty="0"/>
        </a:p>
      </dgm:t>
    </dgm:pt>
    <dgm:pt modelId="{C9001BA2-CA07-456B-A5BD-FD103EFC8C46}" type="parTrans" cxnId="{7ED04748-75EA-4C51-A1E6-2D904BDCE06D}">
      <dgm:prSet/>
      <dgm:spPr/>
      <dgm:t>
        <a:bodyPr/>
        <a:lstStyle/>
        <a:p>
          <a:endParaRPr lang="en-US"/>
        </a:p>
      </dgm:t>
    </dgm:pt>
    <dgm:pt modelId="{BCAB6DB1-9E2E-44CA-B3F8-054E09F7056F}" type="sibTrans" cxnId="{7ED04748-75EA-4C51-A1E6-2D904BDCE06D}">
      <dgm:prSet/>
      <dgm:spPr/>
      <dgm:t>
        <a:bodyPr/>
        <a:lstStyle/>
        <a:p>
          <a:endParaRPr lang="en-US"/>
        </a:p>
      </dgm:t>
    </dgm:pt>
    <dgm:pt modelId="{ACF688D7-9FD1-44E2-BD36-08619B51B0E4}">
      <dgm:prSet phldrT="[Text]"/>
      <dgm:spPr/>
      <dgm:t>
        <a:bodyPr/>
        <a:lstStyle/>
        <a:p>
          <a:r>
            <a:rPr lang="en-US" dirty="0" err="1" smtClean="0"/>
            <a:t>Seleccionar</a:t>
          </a:r>
          <a:r>
            <a:rPr lang="en-US" dirty="0" smtClean="0"/>
            <a:t> el Estado del Arte </a:t>
          </a:r>
          <a:r>
            <a:rPr lang="en-US" dirty="0" err="1" smtClean="0"/>
            <a:t>más</a:t>
          </a:r>
          <a:r>
            <a:rPr lang="en-US" dirty="0" smtClean="0"/>
            <a:t> </a:t>
          </a:r>
          <a:r>
            <a:rPr lang="en-US" dirty="0" err="1" smtClean="0"/>
            <a:t>cercano</a:t>
          </a:r>
          <a:endParaRPr lang="en-US" dirty="0"/>
        </a:p>
      </dgm:t>
    </dgm:pt>
    <dgm:pt modelId="{3365B0D3-B6A5-42D2-9F06-C03F880DBABC}" type="parTrans" cxnId="{24ABEF6F-EA7A-4C22-A729-975FE9C06F39}">
      <dgm:prSet/>
      <dgm:spPr/>
      <dgm:t>
        <a:bodyPr/>
        <a:lstStyle/>
        <a:p>
          <a:endParaRPr lang="en-US"/>
        </a:p>
      </dgm:t>
    </dgm:pt>
    <dgm:pt modelId="{77297532-AE47-49E0-8CED-DE8AEC812288}" type="sibTrans" cxnId="{24ABEF6F-EA7A-4C22-A729-975FE9C06F39}">
      <dgm:prSet/>
      <dgm:spPr/>
      <dgm:t>
        <a:bodyPr/>
        <a:lstStyle/>
        <a:p>
          <a:endParaRPr lang="en-US"/>
        </a:p>
      </dgm:t>
    </dgm:pt>
    <dgm:pt modelId="{0FD5BC20-7FAD-4918-9D73-272E59FAC4BE}" type="pres">
      <dgm:prSet presAssocID="{170D508F-4023-4572-9580-5481FDC99778}" presName="Name0" presStyleCnt="0">
        <dgm:presLayoutVars>
          <dgm:dir/>
          <dgm:resizeHandles val="exact"/>
        </dgm:presLayoutVars>
      </dgm:prSet>
      <dgm:spPr/>
    </dgm:pt>
    <dgm:pt modelId="{4B92A557-D4B9-4BEE-9177-675A87698B72}" type="pres">
      <dgm:prSet presAssocID="{BD0C6B0F-93A7-4932-87DE-B88B68978A61}" presName="node" presStyleLbl="node1" presStyleIdx="0" presStyleCnt="5">
        <dgm:presLayoutVars>
          <dgm:bulletEnabled val="1"/>
        </dgm:presLayoutVars>
      </dgm:prSet>
      <dgm:spPr/>
    </dgm:pt>
    <dgm:pt modelId="{22D1AFE3-CCD4-4415-B9C6-1C359306C163}" type="pres">
      <dgm:prSet presAssocID="{E831EF7A-E7B3-4F10-85A7-ADFDAB75948A}" presName="sibTrans" presStyleLbl="sibTrans2D1" presStyleIdx="0" presStyleCnt="4"/>
      <dgm:spPr/>
    </dgm:pt>
    <dgm:pt modelId="{D87CB182-7CAE-4B3F-A017-661B08EE6441}" type="pres">
      <dgm:prSet presAssocID="{E831EF7A-E7B3-4F10-85A7-ADFDAB75948A}" presName="connectorText" presStyleLbl="sibTrans2D1" presStyleIdx="0" presStyleCnt="4"/>
      <dgm:spPr/>
    </dgm:pt>
    <dgm:pt modelId="{F24EE136-83F1-4DFF-B96C-6CB4A607E46B}" type="pres">
      <dgm:prSet presAssocID="{70CEF71E-5780-4FB8-9142-F91275FB16B5}" presName="node" presStyleLbl="node1" presStyleIdx="1" presStyleCnt="5">
        <dgm:presLayoutVars>
          <dgm:bulletEnabled val="1"/>
        </dgm:presLayoutVars>
      </dgm:prSet>
      <dgm:spPr/>
      <dgm:t>
        <a:bodyPr/>
        <a:lstStyle/>
        <a:p>
          <a:endParaRPr lang="en-US"/>
        </a:p>
      </dgm:t>
    </dgm:pt>
    <dgm:pt modelId="{D28CAE51-4B47-4B08-BDF6-1633E0FFEBBB}" type="pres">
      <dgm:prSet presAssocID="{5F85C137-3E1D-46F5-B019-101BA32A6E76}" presName="sibTrans" presStyleLbl="sibTrans2D1" presStyleIdx="1" presStyleCnt="4"/>
      <dgm:spPr/>
    </dgm:pt>
    <dgm:pt modelId="{1A1B82F5-4D7C-43D2-8AEA-5A13FC1F3054}" type="pres">
      <dgm:prSet presAssocID="{5F85C137-3E1D-46F5-B019-101BA32A6E76}" presName="connectorText" presStyleLbl="sibTrans2D1" presStyleIdx="1" presStyleCnt="4"/>
      <dgm:spPr/>
    </dgm:pt>
    <dgm:pt modelId="{3D885375-9F4F-4F49-AC55-3134824B38F4}" type="pres">
      <dgm:prSet presAssocID="{0A0961DA-FA2F-4689-92B5-3FD47DA5CF3F}" presName="node" presStyleLbl="node1" presStyleIdx="2" presStyleCnt="5">
        <dgm:presLayoutVars>
          <dgm:bulletEnabled val="1"/>
        </dgm:presLayoutVars>
      </dgm:prSet>
      <dgm:spPr/>
      <dgm:t>
        <a:bodyPr/>
        <a:lstStyle/>
        <a:p>
          <a:endParaRPr lang="en-US"/>
        </a:p>
      </dgm:t>
    </dgm:pt>
    <dgm:pt modelId="{8EA1D1C1-4B57-4AC5-867D-8FD688D934CE}" type="pres">
      <dgm:prSet presAssocID="{9A0D0D75-368A-4981-8D7F-2EEEFCB1590B}" presName="sibTrans" presStyleLbl="sibTrans2D1" presStyleIdx="2" presStyleCnt="4"/>
      <dgm:spPr/>
    </dgm:pt>
    <dgm:pt modelId="{F7610612-DA5B-492E-BCD5-EFE674E9B7BC}" type="pres">
      <dgm:prSet presAssocID="{9A0D0D75-368A-4981-8D7F-2EEEFCB1590B}" presName="connectorText" presStyleLbl="sibTrans2D1" presStyleIdx="2" presStyleCnt="4"/>
      <dgm:spPr/>
    </dgm:pt>
    <dgm:pt modelId="{41E2D4A6-351E-4BDF-A495-4E5EB9E97B81}" type="pres">
      <dgm:prSet presAssocID="{EE2D24BE-20EF-48A9-ABE4-85CF10FA6498}" presName="node" presStyleLbl="node1" presStyleIdx="3" presStyleCnt="5">
        <dgm:presLayoutVars>
          <dgm:bulletEnabled val="1"/>
        </dgm:presLayoutVars>
      </dgm:prSet>
      <dgm:spPr/>
    </dgm:pt>
    <dgm:pt modelId="{2E566EAA-CD3C-443F-B0F4-D44313A318C2}" type="pres">
      <dgm:prSet presAssocID="{BCAB6DB1-9E2E-44CA-B3F8-054E09F7056F}" presName="sibTrans" presStyleLbl="sibTrans2D1" presStyleIdx="3" presStyleCnt="4"/>
      <dgm:spPr/>
    </dgm:pt>
    <dgm:pt modelId="{7EBA8675-37DD-4260-93D9-6EE2CFEA043A}" type="pres">
      <dgm:prSet presAssocID="{BCAB6DB1-9E2E-44CA-B3F8-054E09F7056F}" presName="connectorText" presStyleLbl="sibTrans2D1" presStyleIdx="3" presStyleCnt="4"/>
      <dgm:spPr/>
    </dgm:pt>
    <dgm:pt modelId="{5CF702D2-CF3E-4CE8-BBD6-BC7E1615273C}" type="pres">
      <dgm:prSet presAssocID="{ACF688D7-9FD1-44E2-BD36-08619B51B0E4}" presName="node" presStyleLbl="node1" presStyleIdx="4" presStyleCnt="5">
        <dgm:presLayoutVars>
          <dgm:bulletEnabled val="1"/>
        </dgm:presLayoutVars>
      </dgm:prSet>
      <dgm:spPr/>
    </dgm:pt>
  </dgm:ptLst>
  <dgm:cxnLst>
    <dgm:cxn modelId="{3E9EA61E-3670-49E3-B416-30C4E09B1496}" type="presOf" srcId="{BCAB6DB1-9E2E-44CA-B3F8-054E09F7056F}" destId="{7EBA8675-37DD-4260-93D9-6EE2CFEA043A}" srcOrd="1" destOrd="0" presId="urn:microsoft.com/office/officeart/2005/8/layout/process1"/>
    <dgm:cxn modelId="{501184CE-B927-4264-8B61-4D8A766D198F}" srcId="{170D508F-4023-4572-9580-5481FDC99778}" destId="{BD0C6B0F-93A7-4932-87DE-B88B68978A61}" srcOrd="0" destOrd="0" parTransId="{6E8CE0CB-895E-4E72-B25C-802AD6135456}" sibTransId="{E831EF7A-E7B3-4F10-85A7-ADFDAB75948A}"/>
    <dgm:cxn modelId="{683E9432-93A3-4967-93A6-AB2C2568D283}" type="presOf" srcId="{170D508F-4023-4572-9580-5481FDC99778}" destId="{0FD5BC20-7FAD-4918-9D73-272E59FAC4BE}" srcOrd="0" destOrd="0" presId="urn:microsoft.com/office/officeart/2005/8/layout/process1"/>
    <dgm:cxn modelId="{7ED04748-75EA-4C51-A1E6-2D904BDCE06D}" srcId="{170D508F-4023-4572-9580-5481FDC99778}" destId="{EE2D24BE-20EF-48A9-ABE4-85CF10FA6498}" srcOrd="3" destOrd="0" parTransId="{C9001BA2-CA07-456B-A5BD-FD103EFC8C46}" sibTransId="{BCAB6DB1-9E2E-44CA-B3F8-054E09F7056F}"/>
    <dgm:cxn modelId="{C2DDAFEF-B55D-4CE8-840D-E5D9F2CCE19E}" type="presOf" srcId="{5F85C137-3E1D-46F5-B019-101BA32A6E76}" destId="{1A1B82F5-4D7C-43D2-8AEA-5A13FC1F3054}" srcOrd="1" destOrd="0" presId="urn:microsoft.com/office/officeart/2005/8/layout/process1"/>
    <dgm:cxn modelId="{200CAE90-70A6-44C7-B4E4-739EC1865A4D}" type="presOf" srcId="{0A0961DA-FA2F-4689-92B5-3FD47DA5CF3F}" destId="{3D885375-9F4F-4F49-AC55-3134824B38F4}" srcOrd="0" destOrd="0" presId="urn:microsoft.com/office/officeart/2005/8/layout/process1"/>
    <dgm:cxn modelId="{B6D9DC84-3BD9-44BC-9604-845019E2008B}" type="presOf" srcId="{9A0D0D75-368A-4981-8D7F-2EEEFCB1590B}" destId="{8EA1D1C1-4B57-4AC5-867D-8FD688D934CE}" srcOrd="0" destOrd="0" presId="urn:microsoft.com/office/officeart/2005/8/layout/process1"/>
    <dgm:cxn modelId="{0E91FEBB-15BA-412C-AE15-68D2E824E695}" type="presOf" srcId="{EE2D24BE-20EF-48A9-ABE4-85CF10FA6498}" destId="{41E2D4A6-351E-4BDF-A495-4E5EB9E97B81}" srcOrd="0" destOrd="0" presId="urn:microsoft.com/office/officeart/2005/8/layout/process1"/>
    <dgm:cxn modelId="{8A911026-9225-4BC5-A768-7F464B739869}" srcId="{170D508F-4023-4572-9580-5481FDC99778}" destId="{0A0961DA-FA2F-4689-92B5-3FD47DA5CF3F}" srcOrd="2" destOrd="0" parTransId="{2EDC94CE-57AC-4B2B-9E06-E8C4CA7918D4}" sibTransId="{9A0D0D75-368A-4981-8D7F-2EEEFCB1590B}"/>
    <dgm:cxn modelId="{3A01C046-B30E-48D7-8131-B1848D819C7C}" type="presOf" srcId="{9A0D0D75-368A-4981-8D7F-2EEEFCB1590B}" destId="{F7610612-DA5B-492E-BCD5-EFE674E9B7BC}" srcOrd="1" destOrd="0" presId="urn:microsoft.com/office/officeart/2005/8/layout/process1"/>
    <dgm:cxn modelId="{24ABEF6F-EA7A-4C22-A729-975FE9C06F39}" srcId="{170D508F-4023-4572-9580-5481FDC99778}" destId="{ACF688D7-9FD1-44E2-BD36-08619B51B0E4}" srcOrd="4" destOrd="0" parTransId="{3365B0D3-B6A5-42D2-9F06-C03F880DBABC}" sibTransId="{77297532-AE47-49E0-8CED-DE8AEC812288}"/>
    <dgm:cxn modelId="{6A247E3A-8AB4-4D6F-B957-44BB99AD22B5}" type="presOf" srcId="{E831EF7A-E7B3-4F10-85A7-ADFDAB75948A}" destId="{22D1AFE3-CCD4-4415-B9C6-1C359306C163}" srcOrd="0" destOrd="0" presId="urn:microsoft.com/office/officeart/2005/8/layout/process1"/>
    <dgm:cxn modelId="{6B72FE82-E946-4E6E-A94E-8A986A83611B}" type="presOf" srcId="{70CEF71E-5780-4FB8-9142-F91275FB16B5}" destId="{F24EE136-83F1-4DFF-B96C-6CB4A607E46B}" srcOrd="0" destOrd="0" presId="urn:microsoft.com/office/officeart/2005/8/layout/process1"/>
    <dgm:cxn modelId="{859EADD9-FCFC-4E7A-B531-4E329839F438}" type="presOf" srcId="{ACF688D7-9FD1-44E2-BD36-08619B51B0E4}" destId="{5CF702D2-CF3E-4CE8-BBD6-BC7E1615273C}" srcOrd="0" destOrd="0" presId="urn:microsoft.com/office/officeart/2005/8/layout/process1"/>
    <dgm:cxn modelId="{56E3D926-D2E6-40D8-A39E-DA7EDA11B348}" type="presOf" srcId="{E831EF7A-E7B3-4F10-85A7-ADFDAB75948A}" destId="{D87CB182-7CAE-4B3F-A017-661B08EE6441}" srcOrd="1" destOrd="0" presId="urn:microsoft.com/office/officeart/2005/8/layout/process1"/>
    <dgm:cxn modelId="{0A6C12B8-E7EB-4A83-ADE1-BE664F670B5B}" type="presOf" srcId="{5F85C137-3E1D-46F5-B019-101BA32A6E76}" destId="{D28CAE51-4B47-4B08-BDF6-1633E0FFEBBB}" srcOrd="0" destOrd="0" presId="urn:microsoft.com/office/officeart/2005/8/layout/process1"/>
    <dgm:cxn modelId="{775EB811-9EB3-4BAF-9E96-41962BBD3FD1}" type="presOf" srcId="{BCAB6DB1-9E2E-44CA-B3F8-054E09F7056F}" destId="{2E566EAA-CD3C-443F-B0F4-D44313A318C2}" srcOrd="0" destOrd="0" presId="urn:microsoft.com/office/officeart/2005/8/layout/process1"/>
    <dgm:cxn modelId="{6B96A868-7DE7-4940-9D7A-CAFB54FE954D}" type="presOf" srcId="{BD0C6B0F-93A7-4932-87DE-B88B68978A61}" destId="{4B92A557-D4B9-4BEE-9177-675A87698B72}" srcOrd="0" destOrd="0" presId="urn:microsoft.com/office/officeart/2005/8/layout/process1"/>
    <dgm:cxn modelId="{C725A9E5-AF55-4DBD-9240-EA766C20777E}" srcId="{170D508F-4023-4572-9580-5481FDC99778}" destId="{70CEF71E-5780-4FB8-9142-F91275FB16B5}" srcOrd="1" destOrd="0" parTransId="{FF549A2A-4D1C-478A-916A-A95B4B543F9E}" sibTransId="{5F85C137-3E1D-46F5-B019-101BA32A6E76}"/>
    <dgm:cxn modelId="{E97E5678-2B4E-48C4-96E0-F049F07D4983}" type="presParOf" srcId="{0FD5BC20-7FAD-4918-9D73-272E59FAC4BE}" destId="{4B92A557-D4B9-4BEE-9177-675A87698B72}" srcOrd="0" destOrd="0" presId="urn:microsoft.com/office/officeart/2005/8/layout/process1"/>
    <dgm:cxn modelId="{5843146F-A911-4C31-BD15-EC9A45F38437}" type="presParOf" srcId="{0FD5BC20-7FAD-4918-9D73-272E59FAC4BE}" destId="{22D1AFE3-CCD4-4415-B9C6-1C359306C163}" srcOrd="1" destOrd="0" presId="urn:microsoft.com/office/officeart/2005/8/layout/process1"/>
    <dgm:cxn modelId="{4110D5EC-B4A4-4D3E-A83B-6F2BC474F852}" type="presParOf" srcId="{22D1AFE3-CCD4-4415-B9C6-1C359306C163}" destId="{D87CB182-7CAE-4B3F-A017-661B08EE6441}" srcOrd="0" destOrd="0" presId="urn:microsoft.com/office/officeart/2005/8/layout/process1"/>
    <dgm:cxn modelId="{69B05A10-7B94-4C45-9998-9E067DC4DE15}" type="presParOf" srcId="{0FD5BC20-7FAD-4918-9D73-272E59FAC4BE}" destId="{F24EE136-83F1-4DFF-B96C-6CB4A607E46B}" srcOrd="2" destOrd="0" presId="urn:microsoft.com/office/officeart/2005/8/layout/process1"/>
    <dgm:cxn modelId="{7FE899EE-1A0F-42E9-897B-92DEB23B3079}" type="presParOf" srcId="{0FD5BC20-7FAD-4918-9D73-272E59FAC4BE}" destId="{D28CAE51-4B47-4B08-BDF6-1633E0FFEBBB}" srcOrd="3" destOrd="0" presId="urn:microsoft.com/office/officeart/2005/8/layout/process1"/>
    <dgm:cxn modelId="{64285016-078E-4C10-8F35-263DD3BA708F}" type="presParOf" srcId="{D28CAE51-4B47-4B08-BDF6-1633E0FFEBBB}" destId="{1A1B82F5-4D7C-43D2-8AEA-5A13FC1F3054}" srcOrd="0" destOrd="0" presId="urn:microsoft.com/office/officeart/2005/8/layout/process1"/>
    <dgm:cxn modelId="{AEF57078-73D4-495A-926E-163B57CBD7E5}" type="presParOf" srcId="{0FD5BC20-7FAD-4918-9D73-272E59FAC4BE}" destId="{3D885375-9F4F-4F49-AC55-3134824B38F4}" srcOrd="4" destOrd="0" presId="urn:microsoft.com/office/officeart/2005/8/layout/process1"/>
    <dgm:cxn modelId="{007295CD-00A4-4DA2-8233-B548354B25D8}" type="presParOf" srcId="{0FD5BC20-7FAD-4918-9D73-272E59FAC4BE}" destId="{8EA1D1C1-4B57-4AC5-867D-8FD688D934CE}" srcOrd="5" destOrd="0" presId="urn:microsoft.com/office/officeart/2005/8/layout/process1"/>
    <dgm:cxn modelId="{179DED3E-8714-42D0-8BD6-5563D1152FE6}" type="presParOf" srcId="{8EA1D1C1-4B57-4AC5-867D-8FD688D934CE}" destId="{F7610612-DA5B-492E-BCD5-EFE674E9B7BC}" srcOrd="0" destOrd="0" presId="urn:microsoft.com/office/officeart/2005/8/layout/process1"/>
    <dgm:cxn modelId="{53B0C54C-BA17-417B-9CF8-70466A1112DD}" type="presParOf" srcId="{0FD5BC20-7FAD-4918-9D73-272E59FAC4BE}" destId="{41E2D4A6-351E-4BDF-A495-4E5EB9E97B81}" srcOrd="6" destOrd="0" presId="urn:microsoft.com/office/officeart/2005/8/layout/process1"/>
    <dgm:cxn modelId="{99AABB76-17ED-4DE5-8225-63683ED7E2EC}" type="presParOf" srcId="{0FD5BC20-7FAD-4918-9D73-272E59FAC4BE}" destId="{2E566EAA-CD3C-443F-B0F4-D44313A318C2}" srcOrd="7" destOrd="0" presId="urn:microsoft.com/office/officeart/2005/8/layout/process1"/>
    <dgm:cxn modelId="{C7D8B44B-112A-4B6C-997A-5963A3FE6F37}" type="presParOf" srcId="{2E566EAA-CD3C-443F-B0F4-D44313A318C2}" destId="{7EBA8675-37DD-4260-93D9-6EE2CFEA043A}" srcOrd="0" destOrd="0" presId="urn:microsoft.com/office/officeart/2005/8/layout/process1"/>
    <dgm:cxn modelId="{C692D111-E9B2-4D21-9449-BF1A90EE3E07}" type="presParOf" srcId="{0FD5BC20-7FAD-4918-9D73-272E59FAC4BE}" destId="{5CF702D2-CF3E-4CE8-BBD6-BC7E1615273C}"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70D508F-4023-4572-9580-5481FDC99778}" type="doc">
      <dgm:prSet loTypeId="urn:microsoft.com/office/officeart/2005/8/layout/process1" loCatId="process" qsTypeId="urn:microsoft.com/office/officeart/2005/8/quickstyle/simple1" qsCatId="simple" csTypeId="urn:microsoft.com/office/officeart/2005/8/colors/accent1_1" csCatId="accent1" phldr="1"/>
      <dgm:spPr/>
    </dgm:pt>
    <dgm:pt modelId="{BD0C6B0F-93A7-4932-87DE-B88B68978A61}">
      <dgm:prSet phldrT="[Text]"/>
      <dgm:spPr/>
      <dgm:t>
        <a:bodyPr/>
        <a:lstStyle/>
        <a:p>
          <a:r>
            <a:rPr lang="en-US" dirty="0" err="1" smtClean="0"/>
            <a:t>Definir</a:t>
          </a:r>
          <a:r>
            <a:rPr lang="en-US" dirty="0" smtClean="0"/>
            <a:t> palabras clave</a:t>
          </a:r>
          <a:endParaRPr lang="en-US" dirty="0"/>
        </a:p>
      </dgm:t>
    </dgm:pt>
    <dgm:pt modelId="{6E8CE0CB-895E-4E72-B25C-802AD6135456}" type="parTrans" cxnId="{501184CE-B927-4264-8B61-4D8A766D198F}">
      <dgm:prSet/>
      <dgm:spPr/>
      <dgm:t>
        <a:bodyPr/>
        <a:lstStyle/>
        <a:p>
          <a:endParaRPr lang="en-US"/>
        </a:p>
      </dgm:t>
    </dgm:pt>
    <dgm:pt modelId="{E831EF7A-E7B3-4F10-85A7-ADFDAB75948A}" type="sibTrans" cxnId="{501184CE-B927-4264-8B61-4D8A766D198F}">
      <dgm:prSet/>
      <dgm:spPr/>
      <dgm:t>
        <a:bodyPr/>
        <a:lstStyle/>
        <a:p>
          <a:endParaRPr lang="en-US"/>
        </a:p>
      </dgm:t>
    </dgm:pt>
    <dgm:pt modelId="{70CEF71E-5780-4FB8-9142-F91275FB16B5}">
      <dgm:prSet phldrT="[Text]"/>
      <dgm:spPr/>
      <dgm:t>
        <a:bodyPr/>
        <a:lstStyle/>
        <a:p>
          <a:r>
            <a:rPr lang="en-US" dirty="0" err="1" smtClean="0"/>
            <a:t>Seleccionar</a:t>
          </a:r>
          <a:r>
            <a:rPr lang="en-US" dirty="0" smtClean="0"/>
            <a:t> en que “</a:t>
          </a:r>
          <a:r>
            <a:rPr lang="en-US" dirty="0" err="1" smtClean="0"/>
            <a:t>secciones</a:t>
          </a:r>
          <a:r>
            <a:rPr lang="en-US" dirty="0" smtClean="0"/>
            <a:t>” </a:t>
          </a:r>
          <a:r>
            <a:rPr lang="en-US" dirty="0" err="1" smtClean="0"/>
            <a:t>buscar</a:t>
          </a:r>
          <a:endParaRPr lang="en-US" dirty="0"/>
        </a:p>
      </dgm:t>
    </dgm:pt>
    <dgm:pt modelId="{FF549A2A-4D1C-478A-916A-A95B4B543F9E}" type="parTrans" cxnId="{C725A9E5-AF55-4DBD-9240-EA766C20777E}">
      <dgm:prSet/>
      <dgm:spPr/>
      <dgm:t>
        <a:bodyPr/>
        <a:lstStyle/>
        <a:p>
          <a:endParaRPr lang="en-US"/>
        </a:p>
      </dgm:t>
    </dgm:pt>
    <dgm:pt modelId="{5F85C137-3E1D-46F5-B019-101BA32A6E76}" type="sibTrans" cxnId="{C725A9E5-AF55-4DBD-9240-EA766C20777E}">
      <dgm:prSet/>
      <dgm:spPr/>
      <dgm:t>
        <a:bodyPr/>
        <a:lstStyle/>
        <a:p>
          <a:endParaRPr lang="en-US"/>
        </a:p>
      </dgm:t>
    </dgm:pt>
    <dgm:pt modelId="{0A0961DA-FA2F-4689-92B5-3FD47DA5CF3F}">
      <dgm:prSet phldrT="[Text]"/>
      <dgm:spPr/>
      <dgm:t>
        <a:bodyPr/>
        <a:lstStyle/>
        <a:p>
          <a:r>
            <a:rPr lang="en-US" dirty="0" err="1" smtClean="0"/>
            <a:t>Acopiar</a:t>
          </a:r>
          <a:r>
            <a:rPr lang="en-US" dirty="0" smtClean="0"/>
            <a:t> </a:t>
          </a:r>
          <a:r>
            <a:rPr lang="en-US" dirty="0" err="1" smtClean="0"/>
            <a:t>información</a:t>
          </a:r>
          <a:r>
            <a:rPr lang="en-US" dirty="0" smtClean="0"/>
            <a:t> </a:t>
          </a:r>
          <a:r>
            <a:rPr lang="en-US" dirty="0" err="1" smtClean="0"/>
            <a:t>patentes</a:t>
          </a:r>
          <a:endParaRPr lang="en-US" dirty="0"/>
        </a:p>
      </dgm:t>
    </dgm:pt>
    <dgm:pt modelId="{2EDC94CE-57AC-4B2B-9E06-E8C4CA7918D4}" type="parTrans" cxnId="{8A911026-9225-4BC5-A768-7F464B739869}">
      <dgm:prSet/>
      <dgm:spPr/>
      <dgm:t>
        <a:bodyPr/>
        <a:lstStyle/>
        <a:p>
          <a:endParaRPr lang="en-US"/>
        </a:p>
      </dgm:t>
    </dgm:pt>
    <dgm:pt modelId="{9A0D0D75-368A-4981-8D7F-2EEEFCB1590B}" type="sibTrans" cxnId="{8A911026-9225-4BC5-A768-7F464B739869}">
      <dgm:prSet/>
      <dgm:spPr/>
      <dgm:t>
        <a:bodyPr/>
        <a:lstStyle/>
        <a:p>
          <a:endParaRPr lang="en-US"/>
        </a:p>
      </dgm:t>
    </dgm:pt>
    <dgm:pt modelId="{EE2D24BE-20EF-48A9-ABE4-85CF10FA6498}">
      <dgm:prSet phldrT="[Text]"/>
      <dgm:spPr/>
      <dgm:t>
        <a:bodyPr/>
        <a:lstStyle/>
        <a:p>
          <a:r>
            <a:rPr lang="en-US" dirty="0" err="1" smtClean="0"/>
            <a:t>Analizar</a:t>
          </a:r>
          <a:r>
            <a:rPr lang="en-US" dirty="0" smtClean="0"/>
            <a:t> </a:t>
          </a:r>
          <a:r>
            <a:rPr lang="en-US" dirty="0" err="1" smtClean="0"/>
            <a:t>información</a:t>
          </a:r>
          <a:r>
            <a:rPr lang="en-US" dirty="0" smtClean="0"/>
            <a:t> de </a:t>
          </a:r>
          <a:r>
            <a:rPr lang="en-US" dirty="0" err="1" smtClean="0"/>
            <a:t>patentes</a:t>
          </a:r>
          <a:endParaRPr lang="en-US" dirty="0"/>
        </a:p>
      </dgm:t>
    </dgm:pt>
    <dgm:pt modelId="{C9001BA2-CA07-456B-A5BD-FD103EFC8C46}" type="parTrans" cxnId="{7ED04748-75EA-4C51-A1E6-2D904BDCE06D}">
      <dgm:prSet/>
      <dgm:spPr/>
      <dgm:t>
        <a:bodyPr/>
        <a:lstStyle/>
        <a:p>
          <a:endParaRPr lang="en-US"/>
        </a:p>
      </dgm:t>
    </dgm:pt>
    <dgm:pt modelId="{BCAB6DB1-9E2E-44CA-B3F8-054E09F7056F}" type="sibTrans" cxnId="{7ED04748-75EA-4C51-A1E6-2D904BDCE06D}">
      <dgm:prSet/>
      <dgm:spPr/>
      <dgm:t>
        <a:bodyPr/>
        <a:lstStyle/>
        <a:p>
          <a:endParaRPr lang="en-US"/>
        </a:p>
      </dgm:t>
    </dgm:pt>
    <dgm:pt modelId="{ACF688D7-9FD1-44E2-BD36-08619B51B0E4}">
      <dgm:prSet phldrT="[Text]"/>
      <dgm:spPr/>
      <dgm:t>
        <a:bodyPr/>
        <a:lstStyle/>
        <a:p>
          <a:r>
            <a:rPr lang="en-US" dirty="0" err="1" smtClean="0"/>
            <a:t>Seleccionar</a:t>
          </a:r>
          <a:r>
            <a:rPr lang="en-US" dirty="0" smtClean="0"/>
            <a:t> el Estado del Arte </a:t>
          </a:r>
          <a:r>
            <a:rPr lang="en-US" dirty="0" err="1" smtClean="0"/>
            <a:t>más</a:t>
          </a:r>
          <a:r>
            <a:rPr lang="en-US" dirty="0" smtClean="0"/>
            <a:t> </a:t>
          </a:r>
          <a:r>
            <a:rPr lang="en-US" dirty="0" err="1" smtClean="0"/>
            <a:t>cercano</a:t>
          </a:r>
          <a:endParaRPr lang="en-US" dirty="0"/>
        </a:p>
      </dgm:t>
    </dgm:pt>
    <dgm:pt modelId="{3365B0D3-B6A5-42D2-9F06-C03F880DBABC}" type="parTrans" cxnId="{24ABEF6F-EA7A-4C22-A729-975FE9C06F39}">
      <dgm:prSet/>
      <dgm:spPr/>
      <dgm:t>
        <a:bodyPr/>
        <a:lstStyle/>
        <a:p>
          <a:endParaRPr lang="en-US"/>
        </a:p>
      </dgm:t>
    </dgm:pt>
    <dgm:pt modelId="{77297532-AE47-49E0-8CED-DE8AEC812288}" type="sibTrans" cxnId="{24ABEF6F-EA7A-4C22-A729-975FE9C06F39}">
      <dgm:prSet/>
      <dgm:spPr/>
      <dgm:t>
        <a:bodyPr/>
        <a:lstStyle/>
        <a:p>
          <a:endParaRPr lang="en-US"/>
        </a:p>
      </dgm:t>
    </dgm:pt>
    <dgm:pt modelId="{0FD5BC20-7FAD-4918-9D73-272E59FAC4BE}" type="pres">
      <dgm:prSet presAssocID="{170D508F-4023-4572-9580-5481FDC99778}" presName="Name0" presStyleCnt="0">
        <dgm:presLayoutVars>
          <dgm:dir/>
          <dgm:resizeHandles val="exact"/>
        </dgm:presLayoutVars>
      </dgm:prSet>
      <dgm:spPr/>
    </dgm:pt>
    <dgm:pt modelId="{4B92A557-D4B9-4BEE-9177-675A87698B72}" type="pres">
      <dgm:prSet presAssocID="{BD0C6B0F-93A7-4932-87DE-B88B68978A61}" presName="node" presStyleLbl="node1" presStyleIdx="0" presStyleCnt="5">
        <dgm:presLayoutVars>
          <dgm:bulletEnabled val="1"/>
        </dgm:presLayoutVars>
      </dgm:prSet>
      <dgm:spPr/>
    </dgm:pt>
    <dgm:pt modelId="{22D1AFE3-CCD4-4415-B9C6-1C359306C163}" type="pres">
      <dgm:prSet presAssocID="{E831EF7A-E7B3-4F10-85A7-ADFDAB75948A}" presName="sibTrans" presStyleLbl="sibTrans2D1" presStyleIdx="0" presStyleCnt="4"/>
      <dgm:spPr/>
    </dgm:pt>
    <dgm:pt modelId="{D87CB182-7CAE-4B3F-A017-661B08EE6441}" type="pres">
      <dgm:prSet presAssocID="{E831EF7A-E7B3-4F10-85A7-ADFDAB75948A}" presName="connectorText" presStyleLbl="sibTrans2D1" presStyleIdx="0" presStyleCnt="4"/>
      <dgm:spPr/>
    </dgm:pt>
    <dgm:pt modelId="{F24EE136-83F1-4DFF-B96C-6CB4A607E46B}" type="pres">
      <dgm:prSet presAssocID="{70CEF71E-5780-4FB8-9142-F91275FB16B5}" presName="node" presStyleLbl="node1" presStyleIdx="1" presStyleCnt="5">
        <dgm:presLayoutVars>
          <dgm:bulletEnabled val="1"/>
        </dgm:presLayoutVars>
      </dgm:prSet>
      <dgm:spPr/>
      <dgm:t>
        <a:bodyPr/>
        <a:lstStyle/>
        <a:p>
          <a:endParaRPr lang="en-US"/>
        </a:p>
      </dgm:t>
    </dgm:pt>
    <dgm:pt modelId="{D28CAE51-4B47-4B08-BDF6-1633E0FFEBBB}" type="pres">
      <dgm:prSet presAssocID="{5F85C137-3E1D-46F5-B019-101BA32A6E76}" presName="sibTrans" presStyleLbl="sibTrans2D1" presStyleIdx="1" presStyleCnt="4"/>
      <dgm:spPr/>
    </dgm:pt>
    <dgm:pt modelId="{1A1B82F5-4D7C-43D2-8AEA-5A13FC1F3054}" type="pres">
      <dgm:prSet presAssocID="{5F85C137-3E1D-46F5-B019-101BA32A6E76}" presName="connectorText" presStyleLbl="sibTrans2D1" presStyleIdx="1" presStyleCnt="4"/>
      <dgm:spPr/>
    </dgm:pt>
    <dgm:pt modelId="{3D885375-9F4F-4F49-AC55-3134824B38F4}" type="pres">
      <dgm:prSet presAssocID="{0A0961DA-FA2F-4689-92B5-3FD47DA5CF3F}" presName="node" presStyleLbl="node1" presStyleIdx="2" presStyleCnt="5">
        <dgm:presLayoutVars>
          <dgm:bulletEnabled val="1"/>
        </dgm:presLayoutVars>
      </dgm:prSet>
      <dgm:spPr/>
      <dgm:t>
        <a:bodyPr/>
        <a:lstStyle/>
        <a:p>
          <a:endParaRPr lang="en-US"/>
        </a:p>
      </dgm:t>
    </dgm:pt>
    <dgm:pt modelId="{8EA1D1C1-4B57-4AC5-867D-8FD688D934CE}" type="pres">
      <dgm:prSet presAssocID="{9A0D0D75-368A-4981-8D7F-2EEEFCB1590B}" presName="sibTrans" presStyleLbl="sibTrans2D1" presStyleIdx="2" presStyleCnt="4"/>
      <dgm:spPr/>
    </dgm:pt>
    <dgm:pt modelId="{F7610612-DA5B-492E-BCD5-EFE674E9B7BC}" type="pres">
      <dgm:prSet presAssocID="{9A0D0D75-368A-4981-8D7F-2EEEFCB1590B}" presName="connectorText" presStyleLbl="sibTrans2D1" presStyleIdx="2" presStyleCnt="4"/>
      <dgm:spPr/>
    </dgm:pt>
    <dgm:pt modelId="{41E2D4A6-351E-4BDF-A495-4E5EB9E97B81}" type="pres">
      <dgm:prSet presAssocID="{EE2D24BE-20EF-48A9-ABE4-85CF10FA6498}" presName="node" presStyleLbl="node1" presStyleIdx="3" presStyleCnt="5">
        <dgm:presLayoutVars>
          <dgm:bulletEnabled val="1"/>
        </dgm:presLayoutVars>
      </dgm:prSet>
      <dgm:spPr/>
    </dgm:pt>
    <dgm:pt modelId="{2E566EAA-CD3C-443F-B0F4-D44313A318C2}" type="pres">
      <dgm:prSet presAssocID="{BCAB6DB1-9E2E-44CA-B3F8-054E09F7056F}" presName="sibTrans" presStyleLbl="sibTrans2D1" presStyleIdx="3" presStyleCnt="4"/>
      <dgm:spPr/>
    </dgm:pt>
    <dgm:pt modelId="{7EBA8675-37DD-4260-93D9-6EE2CFEA043A}" type="pres">
      <dgm:prSet presAssocID="{BCAB6DB1-9E2E-44CA-B3F8-054E09F7056F}" presName="connectorText" presStyleLbl="sibTrans2D1" presStyleIdx="3" presStyleCnt="4"/>
      <dgm:spPr/>
    </dgm:pt>
    <dgm:pt modelId="{5CF702D2-CF3E-4CE8-BBD6-BC7E1615273C}" type="pres">
      <dgm:prSet presAssocID="{ACF688D7-9FD1-44E2-BD36-08619B51B0E4}" presName="node" presStyleLbl="node1" presStyleIdx="4" presStyleCnt="5">
        <dgm:presLayoutVars>
          <dgm:bulletEnabled val="1"/>
        </dgm:presLayoutVars>
      </dgm:prSet>
      <dgm:spPr/>
    </dgm:pt>
  </dgm:ptLst>
  <dgm:cxnLst>
    <dgm:cxn modelId="{3E9EA61E-3670-49E3-B416-30C4E09B1496}" type="presOf" srcId="{BCAB6DB1-9E2E-44CA-B3F8-054E09F7056F}" destId="{7EBA8675-37DD-4260-93D9-6EE2CFEA043A}" srcOrd="1" destOrd="0" presId="urn:microsoft.com/office/officeart/2005/8/layout/process1"/>
    <dgm:cxn modelId="{501184CE-B927-4264-8B61-4D8A766D198F}" srcId="{170D508F-4023-4572-9580-5481FDC99778}" destId="{BD0C6B0F-93A7-4932-87DE-B88B68978A61}" srcOrd="0" destOrd="0" parTransId="{6E8CE0CB-895E-4E72-B25C-802AD6135456}" sibTransId="{E831EF7A-E7B3-4F10-85A7-ADFDAB75948A}"/>
    <dgm:cxn modelId="{683E9432-93A3-4967-93A6-AB2C2568D283}" type="presOf" srcId="{170D508F-4023-4572-9580-5481FDC99778}" destId="{0FD5BC20-7FAD-4918-9D73-272E59FAC4BE}" srcOrd="0" destOrd="0" presId="urn:microsoft.com/office/officeart/2005/8/layout/process1"/>
    <dgm:cxn modelId="{7ED04748-75EA-4C51-A1E6-2D904BDCE06D}" srcId="{170D508F-4023-4572-9580-5481FDC99778}" destId="{EE2D24BE-20EF-48A9-ABE4-85CF10FA6498}" srcOrd="3" destOrd="0" parTransId="{C9001BA2-CA07-456B-A5BD-FD103EFC8C46}" sibTransId="{BCAB6DB1-9E2E-44CA-B3F8-054E09F7056F}"/>
    <dgm:cxn modelId="{C2DDAFEF-B55D-4CE8-840D-E5D9F2CCE19E}" type="presOf" srcId="{5F85C137-3E1D-46F5-B019-101BA32A6E76}" destId="{1A1B82F5-4D7C-43D2-8AEA-5A13FC1F3054}" srcOrd="1" destOrd="0" presId="urn:microsoft.com/office/officeart/2005/8/layout/process1"/>
    <dgm:cxn modelId="{200CAE90-70A6-44C7-B4E4-739EC1865A4D}" type="presOf" srcId="{0A0961DA-FA2F-4689-92B5-3FD47DA5CF3F}" destId="{3D885375-9F4F-4F49-AC55-3134824B38F4}" srcOrd="0" destOrd="0" presId="urn:microsoft.com/office/officeart/2005/8/layout/process1"/>
    <dgm:cxn modelId="{B6D9DC84-3BD9-44BC-9604-845019E2008B}" type="presOf" srcId="{9A0D0D75-368A-4981-8D7F-2EEEFCB1590B}" destId="{8EA1D1C1-4B57-4AC5-867D-8FD688D934CE}" srcOrd="0" destOrd="0" presId="urn:microsoft.com/office/officeart/2005/8/layout/process1"/>
    <dgm:cxn modelId="{0E91FEBB-15BA-412C-AE15-68D2E824E695}" type="presOf" srcId="{EE2D24BE-20EF-48A9-ABE4-85CF10FA6498}" destId="{41E2D4A6-351E-4BDF-A495-4E5EB9E97B81}" srcOrd="0" destOrd="0" presId="urn:microsoft.com/office/officeart/2005/8/layout/process1"/>
    <dgm:cxn modelId="{8A911026-9225-4BC5-A768-7F464B739869}" srcId="{170D508F-4023-4572-9580-5481FDC99778}" destId="{0A0961DA-FA2F-4689-92B5-3FD47DA5CF3F}" srcOrd="2" destOrd="0" parTransId="{2EDC94CE-57AC-4B2B-9E06-E8C4CA7918D4}" sibTransId="{9A0D0D75-368A-4981-8D7F-2EEEFCB1590B}"/>
    <dgm:cxn modelId="{3A01C046-B30E-48D7-8131-B1848D819C7C}" type="presOf" srcId="{9A0D0D75-368A-4981-8D7F-2EEEFCB1590B}" destId="{F7610612-DA5B-492E-BCD5-EFE674E9B7BC}" srcOrd="1" destOrd="0" presId="urn:microsoft.com/office/officeart/2005/8/layout/process1"/>
    <dgm:cxn modelId="{24ABEF6F-EA7A-4C22-A729-975FE9C06F39}" srcId="{170D508F-4023-4572-9580-5481FDC99778}" destId="{ACF688D7-9FD1-44E2-BD36-08619B51B0E4}" srcOrd="4" destOrd="0" parTransId="{3365B0D3-B6A5-42D2-9F06-C03F880DBABC}" sibTransId="{77297532-AE47-49E0-8CED-DE8AEC812288}"/>
    <dgm:cxn modelId="{6A247E3A-8AB4-4D6F-B957-44BB99AD22B5}" type="presOf" srcId="{E831EF7A-E7B3-4F10-85A7-ADFDAB75948A}" destId="{22D1AFE3-CCD4-4415-B9C6-1C359306C163}" srcOrd="0" destOrd="0" presId="urn:microsoft.com/office/officeart/2005/8/layout/process1"/>
    <dgm:cxn modelId="{6B72FE82-E946-4E6E-A94E-8A986A83611B}" type="presOf" srcId="{70CEF71E-5780-4FB8-9142-F91275FB16B5}" destId="{F24EE136-83F1-4DFF-B96C-6CB4A607E46B}" srcOrd="0" destOrd="0" presId="urn:microsoft.com/office/officeart/2005/8/layout/process1"/>
    <dgm:cxn modelId="{859EADD9-FCFC-4E7A-B531-4E329839F438}" type="presOf" srcId="{ACF688D7-9FD1-44E2-BD36-08619B51B0E4}" destId="{5CF702D2-CF3E-4CE8-BBD6-BC7E1615273C}" srcOrd="0" destOrd="0" presId="urn:microsoft.com/office/officeart/2005/8/layout/process1"/>
    <dgm:cxn modelId="{56E3D926-D2E6-40D8-A39E-DA7EDA11B348}" type="presOf" srcId="{E831EF7A-E7B3-4F10-85A7-ADFDAB75948A}" destId="{D87CB182-7CAE-4B3F-A017-661B08EE6441}" srcOrd="1" destOrd="0" presId="urn:microsoft.com/office/officeart/2005/8/layout/process1"/>
    <dgm:cxn modelId="{0A6C12B8-E7EB-4A83-ADE1-BE664F670B5B}" type="presOf" srcId="{5F85C137-3E1D-46F5-B019-101BA32A6E76}" destId="{D28CAE51-4B47-4B08-BDF6-1633E0FFEBBB}" srcOrd="0" destOrd="0" presId="urn:microsoft.com/office/officeart/2005/8/layout/process1"/>
    <dgm:cxn modelId="{775EB811-9EB3-4BAF-9E96-41962BBD3FD1}" type="presOf" srcId="{BCAB6DB1-9E2E-44CA-B3F8-054E09F7056F}" destId="{2E566EAA-CD3C-443F-B0F4-D44313A318C2}" srcOrd="0" destOrd="0" presId="urn:microsoft.com/office/officeart/2005/8/layout/process1"/>
    <dgm:cxn modelId="{6B96A868-7DE7-4940-9D7A-CAFB54FE954D}" type="presOf" srcId="{BD0C6B0F-93A7-4932-87DE-B88B68978A61}" destId="{4B92A557-D4B9-4BEE-9177-675A87698B72}" srcOrd="0" destOrd="0" presId="urn:microsoft.com/office/officeart/2005/8/layout/process1"/>
    <dgm:cxn modelId="{C725A9E5-AF55-4DBD-9240-EA766C20777E}" srcId="{170D508F-4023-4572-9580-5481FDC99778}" destId="{70CEF71E-5780-4FB8-9142-F91275FB16B5}" srcOrd="1" destOrd="0" parTransId="{FF549A2A-4D1C-478A-916A-A95B4B543F9E}" sibTransId="{5F85C137-3E1D-46F5-B019-101BA32A6E76}"/>
    <dgm:cxn modelId="{E97E5678-2B4E-48C4-96E0-F049F07D4983}" type="presParOf" srcId="{0FD5BC20-7FAD-4918-9D73-272E59FAC4BE}" destId="{4B92A557-D4B9-4BEE-9177-675A87698B72}" srcOrd="0" destOrd="0" presId="urn:microsoft.com/office/officeart/2005/8/layout/process1"/>
    <dgm:cxn modelId="{5843146F-A911-4C31-BD15-EC9A45F38437}" type="presParOf" srcId="{0FD5BC20-7FAD-4918-9D73-272E59FAC4BE}" destId="{22D1AFE3-CCD4-4415-B9C6-1C359306C163}" srcOrd="1" destOrd="0" presId="urn:microsoft.com/office/officeart/2005/8/layout/process1"/>
    <dgm:cxn modelId="{4110D5EC-B4A4-4D3E-A83B-6F2BC474F852}" type="presParOf" srcId="{22D1AFE3-CCD4-4415-B9C6-1C359306C163}" destId="{D87CB182-7CAE-4B3F-A017-661B08EE6441}" srcOrd="0" destOrd="0" presId="urn:microsoft.com/office/officeart/2005/8/layout/process1"/>
    <dgm:cxn modelId="{69B05A10-7B94-4C45-9998-9E067DC4DE15}" type="presParOf" srcId="{0FD5BC20-7FAD-4918-9D73-272E59FAC4BE}" destId="{F24EE136-83F1-4DFF-B96C-6CB4A607E46B}" srcOrd="2" destOrd="0" presId="urn:microsoft.com/office/officeart/2005/8/layout/process1"/>
    <dgm:cxn modelId="{7FE899EE-1A0F-42E9-897B-92DEB23B3079}" type="presParOf" srcId="{0FD5BC20-7FAD-4918-9D73-272E59FAC4BE}" destId="{D28CAE51-4B47-4B08-BDF6-1633E0FFEBBB}" srcOrd="3" destOrd="0" presId="urn:microsoft.com/office/officeart/2005/8/layout/process1"/>
    <dgm:cxn modelId="{64285016-078E-4C10-8F35-263DD3BA708F}" type="presParOf" srcId="{D28CAE51-4B47-4B08-BDF6-1633E0FFEBBB}" destId="{1A1B82F5-4D7C-43D2-8AEA-5A13FC1F3054}" srcOrd="0" destOrd="0" presId="urn:microsoft.com/office/officeart/2005/8/layout/process1"/>
    <dgm:cxn modelId="{AEF57078-73D4-495A-926E-163B57CBD7E5}" type="presParOf" srcId="{0FD5BC20-7FAD-4918-9D73-272E59FAC4BE}" destId="{3D885375-9F4F-4F49-AC55-3134824B38F4}" srcOrd="4" destOrd="0" presId="urn:microsoft.com/office/officeart/2005/8/layout/process1"/>
    <dgm:cxn modelId="{007295CD-00A4-4DA2-8233-B548354B25D8}" type="presParOf" srcId="{0FD5BC20-7FAD-4918-9D73-272E59FAC4BE}" destId="{8EA1D1C1-4B57-4AC5-867D-8FD688D934CE}" srcOrd="5" destOrd="0" presId="urn:microsoft.com/office/officeart/2005/8/layout/process1"/>
    <dgm:cxn modelId="{179DED3E-8714-42D0-8BD6-5563D1152FE6}" type="presParOf" srcId="{8EA1D1C1-4B57-4AC5-867D-8FD688D934CE}" destId="{F7610612-DA5B-492E-BCD5-EFE674E9B7BC}" srcOrd="0" destOrd="0" presId="urn:microsoft.com/office/officeart/2005/8/layout/process1"/>
    <dgm:cxn modelId="{53B0C54C-BA17-417B-9CF8-70466A1112DD}" type="presParOf" srcId="{0FD5BC20-7FAD-4918-9D73-272E59FAC4BE}" destId="{41E2D4A6-351E-4BDF-A495-4E5EB9E97B81}" srcOrd="6" destOrd="0" presId="urn:microsoft.com/office/officeart/2005/8/layout/process1"/>
    <dgm:cxn modelId="{99AABB76-17ED-4DE5-8225-63683ED7E2EC}" type="presParOf" srcId="{0FD5BC20-7FAD-4918-9D73-272E59FAC4BE}" destId="{2E566EAA-CD3C-443F-B0F4-D44313A318C2}" srcOrd="7" destOrd="0" presId="urn:microsoft.com/office/officeart/2005/8/layout/process1"/>
    <dgm:cxn modelId="{C7D8B44B-112A-4B6C-997A-5963A3FE6F37}" type="presParOf" srcId="{2E566EAA-CD3C-443F-B0F4-D44313A318C2}" destId="{7EBA8675-37DD-4260-93D9-6EE2CFEA043A}" srcOrd="0" destOrd="0" presId="urn:microsoft.com/office/officeart/2005/8/layout/process1"/>
    <dgm:cxn modelId="{C692D111-E9B2-4D21-9449-BF1A90EE3E07}" type="presParOf" srcId="{0FD5BC20-7FAD-4918-9D73-272E59FAC4BE}" destId="{5CF702D2-CF3E-4CE8-BBD6-BC7E1615273C}"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B4F6BD3-3CE8-4342-B42C-B3B9842FF6B6}" type="doc">
      <dgm:prSet loTypeId="urn:microsoft.com/office/officeart/2005/8/layout/hierarchy3" loCatId="relationship" qsTypeId="urn:microsoft.com/office/officeart/2005/8/quickstyle/simple1" qsCatId="simple" csTypeId="urn:microsoft.com/office/officeart/2005/8/colors/colorful5" csCatId="colorful" phldr="1"/>
      <dgm:spPr/>
      <dgm:t>
        <a:bodyPr/>
        <a:lstStyle/>
        <a:p>
          <a:endParaRPr lang="en-US"/>
        </a:p>
      </dgm:t>
    </dgm:pt>
    <dgm:pt modelId="{F4F22912-6FB7-4626-B086-06488917E3D7}">
      <dgm:prSet phldrT="[Text]"/>
      <dgm:spPr/>
      <dgm:t>
        <a:bodyPr/>
        <a:lstStyle/>
        <a:p>
          <a:r>
            <a:rPr lang="en-US" dirty="0" smtClean="0"/>
            <a:t>CONVENIO DE PARIS</a:t>
          </a:r>
          <a:endParaRPr lang="en-US" dirty="0"/>
        </a:p>
      </dgm:t>
    </dgm:pt>
    <dgm:pt modelId="{4922119B-3CC3-43DF-AC8A-56C9E82D85C9}" type="parTrans" cxnId="{639F51AE-7DFB-4EA8-8A0F-182CFAE4A080}">
      <dgm:prSet/>
      <dgm:spPr/>
      <dgm:t>
        <a:bodyPr/>
        <a:lstStyle/>
        <a:p>
          <a:endParaRPr lang="en-US"/>
        </a:p>
      </dgm:t>
    </dgm:pt>
    <dgm:pt modelId="{6ACAD7B2-6669-4FF4-97F4-20F422DF923C}" type="sibTrans" cxnId="{639F51AE-7DFB-4EA8-8A0F-182CFAE4A080}">
      <dgm:prSet/>
      <dgm:spPr/>
      <dgm:t>
        <a:bodyPr/>
        <a:lstStyle/>
        <a:p>
          <a:endParaRPr lang="en-US"/>
        </a:p>
      </dgm:t>
    </dgm:pt>
    <dgm:pt modelId="{D497B208-70A5-4262-A37D-D14722EE7387}">
      <dgm:prSet phldrT="[Text]"/>
      <dgm:spPr/>
      <dgm:t>
        <a:bodyPr/>
        <a:lstStyle/>
        <a:p>
          <a:r>
            <a:rPr lang="en-US" dirty="0" smtClean="0"/>
            <a:t>TRATADO DE COOPERACIÓN EN PATENTES “PCT”</a:t>
          </a:r>
          <a:endParaRPr lang="en-US" dirty="0"/>
        </a:p>
      </dgm:t>
    </dgm:pt>
    <dgm:pt modelId="{6463CBE9-DE9B-475C-A772-8637A0CE59E9}" type="parTrans" cxnId="{6F5DEC9E-D218-48EF-AAC6-1D0756FBDF7E}">
      <dgm:prSet/>
      <dgm:spPr/>
      <dgm:t>
        <a:bodyPr/>
        <a:lstStyle/>
        <a:p>
          <a:endParaRPr lang="en-US"/>
        </a:p>
      </dgm:t>
    </dgm:pt>
    <dgm:pt modelId="{975AA033-20E9-4520-8D2B-E375745D4C0B}" type="sibTrans" cxnId="{6F5DEC9E-D218-48EF-AAC6-1D0756FBDF7E}">
      <dgm:prSet/>
      <dgm:spPr/>
      <dgm:t>
        <a:bodyPr/>
        <a:lstStyle/>
        <a:p>
          <a:endParaRPr lang="en-US"/>
        </a:p>
      </dgm:t>
    </dgm:pt>
    <dgm:pt modelId="{42827640-1E48-4C82-83A6-1C90329EF927}">
      <dgm:prSet phldrT="[Text]"/>
      <dgm:spPr/>
      <dgm:t>
        <a:bodyPr/>
        <a:lstStyle/>
        <a:p>
          <a:r>
            <a:rPr lang="es-MX" b="0" i="0" dirty="0" smtClean="0"/>
            <a:t>Acuerdo internacional, adoptado en 1883.</a:t>
          </a:r>
        </a:p>
      </dgm:t>
    </dgm:pt>
    <dgm:pt modelId="{0D0F9487-774F-42D7-B241-7954CEE65070}" type="parTrans" cxnId="{C037A5DE-5199-4AB1-B972-885191919EAD}">
      <dgm:prSet/>
      <dgm:spPr/>
      <dgm:t>
        <a:bodyPr/>
        <a:lstStyle/>
        <a:p>
          <a:endParaRPr lang="en-US"/>
        </a:p>
      </dgm:t>
    </dgm:pt>
    <dgm:pt modelId="{9F3BAEB3-49A4-4BB9-9B65-CF10D26D2545}" type="sibTrans" cxnId="{C037A5DE-5199-4AB1-B972-885191919EAD}">
      <dgm:prSet/>
      <dgm:spPr/>
      <dgm:t>
        <a:bodyPr/>
        <a:lstStyle/>
        <a:p>
          <a:endParaRPr lang="en-US"/>
        </a:p>
      </dgm:t>
    </dgm:pt>
    <dgm:pt modelId="{A5E38E36-7741-4556-B578-D90B4F75B380}">
      <dgm:prSet phldrT="[Text]"/>
      <dgm:spPr/>
      <dgm:t>
        <a:bodyPr/>
        <a:lstStyle/>
        <a:p>
          <a:r>
            <a:rPr lang="es-MX" b="0" i="0" dirty="0" smtClean="0"/>
            <a:t>Ayudar a los creadores a proteger sus obras intelectuales en otros países.</a:t>
          </a:r>
        </a:p>
      </dgm:t>
    </dgm:pt>
    <dgm:pt modelId="{E589B149-D4CE-4872-BF64-3733F7A5BAB2}" type="parTrans" cxnId="{00EBC9D9-E4FC-4386-BD16-930B0BC9B4B2}">
      <dgm:prSet/>
      <dgm:spPr/>
      <dgm:t>
        <a:bodyPr/>
        <a:lstStyle/>
        <a:p>
          <a:endParaRPr lang="en-US"/>
        </a:p>
      </dgm:t>
    </dgm:pt>
    <dgm:pt modelId="{72CE6843-8EB3-4FC2-96AC-E51D29A9EBCD}" type="sibTrans" cxnId="{00EBC9D9-E4FC-4386-BD16-930B0BC9B4B2}">
      <dgm:prSet/>
      <dgm:spPr/>
      <dgm:t>
        <a:bodyPr/>
        <a:lstStyle/>
        <a:p>
          <a:endParaRPr lang="en-US"/>
        </a:p>
      </dgm:t>
    </dgm:pt>
    <dgm:pt modelId="{C19A41C7-E4D1-4BDE-8D4C-D972363DCF8F}">
      <dgm:prSet phldrT="[Text]"/>
      <dgm:spPr/>
      <dgm:t>
        <a:bodyPr/>
        <a:lstStyle/>
        <a:p>
          <a:r>
            <a:rPr lang="es-MX" b="0" i="0" dirty="0" smtClean="0"/>
            <a:t>Aplica para patentes, modelos de utilidad, diseños, derechos de autor, marcas, denominaciones de origen.</a:t>
          </a:r>
        </a:p>
      </dgm:t>
    </dgm:pt>
    <dgm:pt modelId="{34B762F4-916E-40F5-A693-96EA1CBFF4C5}" type="parTrans" cxnId="{2BA01B6E-B319-4B3E-9C20-B46DD5067E93}">
      <dgm:prSet/>
      <dgm:spPr/>
      <dgm:t>
        <a:bodyPr/>
        <a:lstStyle/>
        <a:p>
          <a:endParaRPr lang="en-US"/>
        </a:p>
      </dgm:t>
    </dgm:pt>
    <dgm:pt modelId="{53863755-B61C-47C6-B8EE-EED598C42929}" type="sibTrans" cxnId="{2BA01B6E-B319-4B3E-9C20-B46DD5067E93}">
      <dgm:prSet/>
      <dgm:spPr/>
      <dgm:t>
        <a:bodyPr/>
        <a:lstStyle/>
        <a:p>
          <a:endParaRPr lang="en-US"/>
        </a:p>
      </dgm:t>
    </dgm:pt>
    <dgm:pt modelId="{116AE130-E23B-4D51-8A7B-5C80E427A203}">
      <dgm:prSet phldrT="[Text]"/>
      <dgm:spPr/>
      <dgm:t>
        <a:bodyPr/>
        <a:lstStyle/>
        <a:p>
          <a:r>
            <a:rPr lang="en-US" dirty="0" smtClean="0"/>
            <a:t>153 </a:t>
          </a:r>
          <a:r>
            <a:rPr lang="en-US" dirty="0" err="1" smtClean="0"/>
            <a:t>países</a:t>
          </a:r>
          <a:r>
            <a:rPr lang="en-US" dirty="0" smtClean="0"/>
            <a:t> </a:t>
          </a:r>
          <a:r>
            <a:rPr lang="en-US" dirty="0" err="1" smtClean="0"/>
            <a:t>contratantes</a:t>
          </a:r>
          <a:endParaRPr lang="en-US" dirty="0"/>
        </a:p>
      </dgm:t>
    </dgm:pt>
    <dgm:pt modelId="{E28871D4-0A5C-4C52-A95D-AB65C9BB65AB}" type="parTrans" cxnId="{7C9EC0C2-83AE-451D-983F-C448BBC156A6}">
      <dgm:prSet/>
      <dgm:spPr/>
      <dgm:t>
        <a:bodyPr/>
        <a:lstStyle/>
        <a:p>
          <a:endParaRPr lang="en-US"/>
        </a:p>
      </dgm:t>
    </dgm:pt>
    <dgm:pt modelId="{94F7F6B5-6460-44A9-B421-32999B6122A0}" type="sibTrans" cxnId="{7C9EC0C2-83AE-451D-983F-C448BBC156A6}">
      <dgm:prSet/>
      <dgm:spPr/>
      <dgm:t>
        <a:bodyPr/>
        <a:lstStyle/>
        <a:p>
          <a:endParaRPr lang="en-US"/>
        </a:p>
      </dgm:t>
    </dgm:pt>
    <dgm:pt modelId="{093F7DCB-02CC-45BA-8C06-AC10F780B294}">
      <dgm:prSet phldrT="[Text]"/>
      <dgm:spPr/>
      <dgm:t>
        <a:bodyPr/>
        <a:lstStyle/>
        <a:p>
          <a:r>
            <a:rPr lang="en-US" dirty="0" err="1" smtClean="0"/>
            <a:t>Ofrece</a:t>
          </a:r>
          <a:r>
            <a:rPr lang="en-US" dirty="0" smtClean="0"/>
            <a:t> un </a:t>
          </a:r>
          <a:r>
            <a:rPr lang="en-US" dirty="0" err="1" smtClean="0"/>
            <a:t>Informe</a:t>
          </a:r>
          <a:r>
            <a:rPr lang="en-US" dirty="0" smtClean="0"/>
            <a:t> de </a:t>
          </a:r>
          <a:r>
            <a:rPr lang="en-US" dirty="0" err="1" smtClean="0"/>
            <a:t>Búsqueda</a:t>
          </a:r>
          <a:r>
            <a:rPr lang="en-US" dirty="0" smtClean="0"/>
            <a:t> </a:t>
          </a:r>
          <a:r>
            <a:rPr lang="en-US" dirty="0" err="1" smtClean="0"/>
            <a:t>Internacional</a:t>
          </a:r>
          <a:r>
            <a:rPr lang="en-US" dirty="0" smtClean="0"/>
            <a:t> </a:t>
          </a:r>
          <a:r>
            <a:rPr lang="en-US" dirty="0" err="1" smtClean="0"/>
            <a:t>sus</a:t>
          </a:r>
          <a:r>
            <a:rPr lang="en-US" dirty="0" smtClean="0"/>
            <a:t> </a:t>
          </a:r>
          <a:r>
            <a:rPr lang="en-US" dirty="0" err="1" smtClean="0"/>
            <a:t>siglas</a:t>
          </a:r>
          <a:r>
            <a:rPr lang="en-US" dirty="0" smtClean="0"/>
            <a:t> </a:t>
          </a:r>
          <a:r>
            <a:rPr lang="en-US" dirty="0" err="1" smtClean="0"/>
            <a:t>en</a:t>
          </a:r>
          <a:r>
            <a:rPr lang="en-US" dirty="0" smtClean="0"/>
            <a:t> </a:t>
          </a:r>
          <a:r>
            <a:rPr lang="en-US" dirty="0" err="1" smtClean="0"/>
            <a:t>inglés</a:t>
          </a:r>
          <a:r>
            <a:rPr lang="en-US" dirty="0" smtClean="0"/>
            <a:t> “ISR”</a:t>
          </a:r>
          <a:endParaRPr lang="en-US" dirty="0"/>
        </a:p>
      </dgm:t>
    </dgm:pt>
    <dgm:pt modelId="{6317E1CF-2CFB-41DC-8A95-AB859128654F}" type="parTrans" cxnId="{518B5192-C733-45C0-B3CD-59235BE450C4}">
      <dgm:prSet/>
      <dgm:spPr/>
      <dgm:t>
        <a:bodyPr/>
        <a:lstStyle/>
        <a:p>
          <a:endParaRPr lang="en-US"/>
        </a:p>
      </dgm:t>
    </dgm:pt>
    <dgm:pt modelId="{DECB4FC6-CA6F-485F-8189-5BD021E37913}" type="sibTrans" cxnId="{518B5192-C733-45C0-B3CD-59235BE450C4}">
      <dgm:prSet/>
      <dgm:spPr/>
      <dgm:t>
        <a:bodyPr/>
        <a:lstStyle/>
        <a:p>
          <a:endParaRPr lang="en-US"/>
        </a:p>
      </dgm:t>
    </dgm:pt>
    <dgm:pt modelId="{AF16DABB-E924-43A7-9EBC-AB91E6F44E6C}">
      <dgm:prSet phldrT="[Text]"/>
      <dgm:spPr/>
      <dgm:t>
        <a:bodyPr/>
        <a:lstStyle/>
        <a:p>
          <a:r>
            <a:rPr lang="en-US" dirty="0" smtClean="0"/>
            <a:t> </a:t>
          </a:r>
          <a:r>
            <a:rPr lang="en-US" dirty="0" err="1" smtClean="0"/>
            <a:t>Ofrece</a:t>
          </a:r>
          <a:r>
            <a:rPr lang="en-US" dirty="0" smtClean="0"/>
            <a:t> un </a:t>
          </a:r>
          <a:r>
            <a:rPr lang="en-US" dirty="0" err="1" smtClean="0"/>
            <a:t>exámen</a:t>
          </a:r>
          <a:r>
            <a:rPr lang="en-US" dirty="0" smtClean="0"/>
            <a:t> de </a:t>
          </a:r>
          <a:r>
            <a:rPr lang="en-US" dirty="0" err="1" smtClean="0"/>
            <a:t>patente</a:t>
          </a:r>
          <a:r>
            <a:rPr lang="en-US" dirty="0" smtClean="0"/>
            <a:t> </a:t>
          </a:r>
          <a:r>
            <a:rPr lang="en-US" dirty="0" err="1" smtClean="0"/>
            <a:t>preliminar</a:t>
          </a:r>
          <a:r>
            <a:rPr lang="en-US" dirty="0" smtClean="0"/>
            <a:t>.</a:t>
          </a:r>
          <a:endParaRPr lang="en-US" dirty="0"/>
        </a:p>
      </dgm:t>
    </dgm:pt>
    <dgm:pt modelId="{14B6E19A-BA8D-4B1A-820E-E394990EB28F}" type="parTrans" cxnId="{382193EC-CBE8-4CB0-AA96-CC14297C4712}">
      <dgm:prSet/>
      <dgm:spPr/>
      <dgm:t>
        <a:bodyPr/>
        <a:lstStyle/>
        <a:p>
          <a:endParaRPr lang="en-US"/>
        </a:p>
      </dgm:t>
    </dgm:pt>
    <dgm:pt modelId="{4ADF13D8-7595-4345-B170-9DD0E6DEC8C5}" type="sibTrans" cxnId="{382193EC-CBE8-4CB0-AA96-CC14297C4712}">
      <dgm:prSet/>
      <dgm:spPr/>
      <dgm:t>
        <a:bodyPr/>
        <a:lstStyle/>
        <a:p>
          <a:endParaRPr lang="en-US"/>
        </a:p>
      </dgm:t>
    </dgm:pt>
    <dgm:pt modelId="{5DB3810F-EA4C-4696-B8DF-0C7B23934183}" type="pres">
      <dgm:prSet presAssocID="{6B4F6BD3-3CE8-4342-B42C-B3B9842FF6B6}" presName="diagram" presStyleCnt="0">
        <dgm:presLayoutVars>
          <dgm:chPref val="1"/>
          <dgm:dir/>
          <dgm:animOne val="branch"/>
          <dgm:animLvl val="lvl"/>
          <dgm:resizeHandles/>
        </dgm:presLayoutVars>
      </dgm:prSet>
      <dgm:spPr/>
      <dgm:t>
        <a:bodyPr/>
        <a:lstStyle/>
        <a:p>
          <a:endParaRPr lang="en-US"/>
        </a:p>
      </dgm:t>
    </dgm:pt>
    <dgm:pt modelId="{1CC248F9-47CD-4923-B515-273A4FE51C88}" type="pres">
      <dgm:prSet presAssocID="{F4F22912-6FB7-4626-B086-06488917E3D7}" presName="root" presStyleCnt="0"/>
      <dgm:spPr/>
    </dgm:pt>
    <dgm:pt modelId="{B3164D25-2920-4C1E-98E7-7449C167B6D7}" type="pres">
      <dgm:prSet presAssocID="{F4F22912-6FB7-4626-B086-06488917E3D7}" presName="rootComposite" presStyleCnt="0"/>
      <dgm:spPr/>
    </dgm:pt>
    <dgm:pt modelId="{88E826BB-D533-4537-8105-734794AA6CBF}" type="pres">
      <dgm:prSet presAssocID="{F4F22912-6FB7-4626-B086-06488917E3D7}" presName="rootText" presStyleLbl="node1" presStyleIdx="0" presStyleCnt="2"/>
      <dgm:spPr/>
      <dgm:t>
        <a:bodyPr/>
        <a:lstStyle/>
        <a:p>
          <a:endParaRPr lang="en-US"/>
        </a:p>
      </dgm:t>
    </dgm:pt>
    <dgm:pt modelId="{AA662053-1950-4960-AB0E-1FBE70C00903}" type="pres">
      <dgm:prSet presAssocID="{F4F22912-6FB7-4626-B086-06488917E3D7}" presName="rootConnector" presStyleLbl="node1" presStyleIdx="0" presStyleCnt="2"/>
      <dgm:spPr/>
      <dgm:t>
        <a:bodyPr/>
        <a:lstStyle/>
        <a:p>
          <a:endParaRPr lang="en-US"/>
        </a:p>
      </dgm:t>
    </dgm:pt>
    <dgm:pt modelId="{BD0276EF-34B1-4CE9-B5F9-A7AA0681F613}" type="pres">
      <dgm:prSet presAssocID="{F4F22912-6FB7-4626-B086-06488917E3D7}" presName="childShape" presStyleCnt="0"/>
      <dgm:spPr/>
    </dgm:pt>
    <dgm:pt modelId="{7C5D9296-1C5A-4DF6-9928-4CF34C9E4A29}" type="pres">
      <dgm:prSet presAssocID="{0D0F9487-774F-42D7-B241-7954CEE65070}" presName="Name13" presStyleLbl="parChTrans1D2" presStyleIdx="0" presStyleCnt="6"/>
      <dgm:spPr/>
      <dgm:t>
        <a:bodyPr/>
        <a:lstStyle/>
        <a:p>
          <a:endParaRPr lang="en-US"/>
        </a:p>
      </dgm:t>
    </dgm:pt>
    <dgm:pt modelId="{B319B7FC-395C-4BDD-B95A-FD8410912ADD}" type="pres">
      <dgm:prSet presAssocID="{42827640-1E48-4C82-83A6-1C90329EF927}" presName="childText" presStyleLbl="bgAcc1" presStyleIdx="0" presStyleCnt="6">
        <dgm:presLayoutVars>
          <dgm:bulletEnabled val="1"/>
        </dgm:presLayoutVars>
      </dgm:prSet>
      <dgm:spPr/>
      <dgm:t>
        <a:bodyPr/>
        <a:lstStyle/>
        <a:p>
          <a:endParaRPr lang="en-US"/>
        </a:p>
      </dgm:t>
    </dgm:pt>
    <dgm:pt modelId="{4D37A76A-5802-42A5-BE31-69EF2D088DB4}" type="pres">
      <dgm:prSet presAssocID="{E589B149-D4CE-4872-BF64-3733F7A5BAB2}" presName="Name13" presStyleLbl="parChTrans1D2" presStyleIdx="1" presStyleCnt="6"/>
      <dgm:spPr/>
      <dgm:t>
        <a:bodyPr/>
        <a:lstStyle/>
        <a:p>
          <a:endParaRPr lang="en-US"/>
        </a:p>
      </dgm:t>
    </dgm:pt>
    <dgm:pt modelId="{2A0B6385-9C09-46D8-B6E3-58DFC0C4F412}" type="pres">
      <dgm:prSet presAssocID="{A5E38E36-7741-4556-B578-D90B4F75B380}" presName="childText" presStyleLbl="bgAcc1" presStyleIdx="1" presStyleCnt="6">
        <dgm:presLayoutVars>
          <dgm:bulletEnabled val="1"/>
        </dgm:presLayoutVars>
      </dgm:prSet>
      <dgm:spPr/>
      <dgm:t>
        <a:bodyPr/>
        <a:lstStyle/>
        <a:p>
          <a:endParaRPr lang="en-US"/>
        </a:p>
      </dgm:t>
    </dgm:pt>
    <dgm:pt modelId="{ADEE27E6-9EBB-4B06-9D57-D1CC181D9410}" type="pres">
      <dgm:prSet presAssocID="{34B762F4-916E-40F5-A693-96EA1CBFF4C5}" presName="Name13" presStyleLbl="parChTrans1D2" presStyleIdx="2" presStyleCnt="6"/>
      <dgm:spPr/>
      <dgm:t>
        <a:bodyPr/>
        <a:lstStyle/>
        <a:p>
          <a:endParaRPr lang="en-US"/>
        </a:p>
      </dgm:t>
    </dgm:pt>
    <dgm:pt modelId="{443B76CA-0C61-4577-9E10-62C39625593A}" type="pres">
      <dgm:prSet presAssocID="{C19A41C7-E4D1-4BDE-8D4C-D972363DCF8F}" presName="childText" presStyleLbl="bgAcc1" presStyleIdx="2" presStyleCnt="6">
        <dgm:presLayoutVars>
          <dgm:bulletEnabled val="1"/>
        </dgm:presLayoutVars>
      </dgm:prSet>
      <dgm:spPr/>
      <dgm:t>
        <a:bodyPr/>
        <a:lstStyle/>
        <a:p>
          <a:endParaRPr lang="en-US"/>
        </a:p>
      </dgm:t>
    </dgm:pt>
    <dgm:pt modelId="{89BFBCEE-C1BA-498F-95F5-D9F6E7199D20}" type="pres">
      <dgm:prSet presAssocID="{D497B208-70A5-4262-A37D-D14722EE7387}" presName="root" presStyleCnt="0"/>
      <dgm:spPr/>
    </dgm:pt>
    <dgm:pt modelId="{51755C26-4FEC-4296-A2D2-09B0B04CD2FE}" type="pres">
      <dgm:prSet presAssocID="{D497B208-70A5-4262-A37D-D14722EE7387}" presName="rootComposite" presStyleCnt="0"/>
      <dgm:spPr/>
    </dgm:pt>
    <dgm:pt modelId="{BB1FC7A1-8C45-4D5C-B7C2-04DA8EE7280F}" type="pres">
      <dgm:prSet presAssocID="{D497B208-70A5-4262-A37D-D14722EE7387}" presName="rootText" presStyleLbl="node1" presStyleIdx="1" presStyleCnt="2"/>
      <dgm:spPr/>
      <dgm:t>
        <a:bodyPr/>
        <a:lstStyle/>
        <a:p>
          <a:endParaRPr lang="en-US"/>
        </a:p>
      </dgm:t>
    </dgm:pt>
    <dgm:pt modelId="{82A16165-A119-46D2-8F9F-7393BE61E500}" type="pres">
      <dgm:prSet presAssocID="{D497B208-70A5-4262-A37D-D14722EE7387}" presName="rootConnector" presStyleLbl="node1" presStyleIdx="1" presStyleCnt="2"/>
      <dgm:spPr/>
      <dgm:t>
        <a:bodyPr/>
        <a:lstStyle/>
        <a:p>
          <a:endParaRPr lang="en-US"/>
        </a:p>
      </dgm:t>
    </dgm:pt>
    <dgm:pt modelId="{A1E0D5C3-0611-490B-A665-14F45D3C96D1}" type="pres">
      <dgm:prSet presAssocID="{D497B208-70A5-4262-A37D-D14722EE7387}" presName="childShape" presStyleCnt="0"/>
      <dgm:spPr/>
    </dgm:pt>
    <dgm:pt modelId="{0C849C1C-C253-4C9E-B555-15279F7B15DA}" type="pres">
      <dgm:prSet presAssocID="{E28871D4-0A5C-4C52-A95D-AB65C9BB65AB}" presName="Name13" presStyleLbl="parChTrans1D2" presStyleIdx="3" presStyleCnt="6"/>
      <dgm:spPr/>
      <dgm:t>
        <a:bodyPr/>
        <a:lstStyle/>
        <a:p>
          <a:endParaRPr lang="en-US"/>
        </a:p>
      </dgm:t>
    </dgm:pt>
    <dgm:pt modelId="{EB2F46A6-69B4-41FF-A00F-28C4B0C71457}" type="pres">
      <dgm:prSet presAssocID="{116AE130-E23B-4D51-8A7B-5C80E427A203}" presName="childText" presStyleLbl="bgAcc1" presStyleIdx="3" presStyleCnt="6">
        <dgm:presLayoutVars>
          <dgm:bulletEnabled val="1"/>
        </dgm:presLayoutVars>
      </dgm:prSet>
      <dgm:spPr/>
      <dgm:t>
        <a:bodyPr/>
        <a:lstStyle/>
        <a:p>
          <a:endParaRPr lang="en-US"/>
        </a:p>
      </dgm:t>
    </dgm:pt>
    <dgm:pt modelId="{F34DA689-9319-4378-BF2F-E2FD1B6043F0}" type="pres">
      <dgm:prSet presAssocID="{6317E1CF-2CFB-41DC-8A95-AB859128654F}" presName="Name13" presStyleLbl="parChTrans1D2" presStyleIdx="4" presStyleCnt="6"/>
      <dgm:spPr/>
      <dgm:t>
        <a:bodyPr/>
        <a:lstStyle/>
        <a:p>
          <a:endParaRPr lang="en-US"/>
        </a:p>
      </dgm:t>
    </dgm:pt>
    <dgm:pt modelId="{9A292954-E356-430F-BA69-A63212604CE4}" type="pres">
      <dgm:prSet presAssocID="{093F7DCB-02CC-45BA-8C06-AC10F780B294}" presName="childText" presStyleLbl="bgAcc1" presStyleIdx="4" presStyleCnt="6">
        <dgm:presLayoutVars>
          <dgm:bulletEnabled val="1"/>
        </dgm:presLayoutVars>
      </dgm:prSet>
      <dgm:spPr/>
      <dgm:t>
        <a:bodyPr/>
        <a:lstStyle/>
        <a:p>
          <a:endParaRPr lang="en-US"/>
        </a:p>
      </dgm:t>
    </dgm:pt>
    <dgm:pt modelId="{6466AD56-0B5D-4152-A152-442F2C064C0A}" type="pres">
      <dgm:prSet presAssocID="{14B6E19A-BA8D-4B1A-820E-E394990EB28F}" presName="Name13" presStyleLbl="parChTrans1D2" presStyleIdx="5" presStyleCnt="6"/>
      <dgm:spPr/>
      <dgm:t>
        <a:bodyPr/>
        <a:lstStyle/>
        <a:p>
          <a:endParaRPr lang="en-US"/>
        </a:p>
      </dgm:t>
    </dgm:pt>
    <dgm:pt modelId="{7268FFFE-95FC-42D7-9046-1593D4F70C26}" type="pres">
      <dgm:prSet presAssocID="{AF16DABB-E924-43A7-9EBC-AB91E6F44E6C}" presName="childText" presStyleLbl="bgAcc1" presStyleIdx="5" presStyleCnt="6">
        <dgm:presLayoutVars>
          <dgm:bulletEnabled val="1"/>
        </dgm:presLayoutVars>
      </dgm:prSet>
      <dgm:spPr/>
      <dgm:t>
        <a:bodyPr/>
        <a:lstStyle/>
        <a:p>
          <a:endParaRPr lang="en-US"/>
        </a:p>
      </dgm:t>
    </dgm:pt>
  </dgm:ptLst>
  <dgm:cxnLst>
    <dgm:cxn modelId="{639F51AE-7DFB-4EA8-8A0F-182CFAE4A080}" srcId="{6B4F6BD3-3CE8-4342-B42C-B3B9842FF6B6}" destId="{F4F22912-6FB7-4626-B086-06488917E3D7}" srcOrd="0" destOrd="0" parTransId="{4922119B-3CC3-43DF-AC8A-56C9E82D85C9}" sibTransId="{6ACAD7B2-6669-4FF4-97F4-20F422DF923C}"/>
    <dgm:cxn modelId="{33D0340B-300D-49B5-B228-DC734A609ABE}" type="presOf" srcId="{6B4F6BD3-3CE8-4342-B42C-B3B9842FF6B6}" destId="{5DB3810F-EA4C-4696-B8DF-0C7B23934183}" srcOrd="0" destOrd="0" presId="urn:microsoft.com/office/officeart/2005/8/layout/hierarchy3"/>
    <dgm:cxn modelId="{DB68F403-9629-4D9D-AC84-DE4EFCABF64C}" type="presOf" srcId="{0D0F9487-774F-42D7-B241-7954CEE65070}" destId="{7C5D9296-1C5A-4DF6-9928-4CF34C9E4A29}" srcOrd="0" destOrd="0" presId="urn:microsoft.com/office/officeart/2005/8/layout/hierarchy3"/>
    <dgm:cxn modelId="{1138A047-7723-473C-96E9-8B414A24DDCD}" type="presOf" srcId="{14B6E19A-BA8D-4B1A-820E-E394990EB28F}" destId="{6466AD56-0B5D-4152-A152-442F2C064C0A}" srcOrd="0" destOrd="0" presId="urn:microsoft.com/office/officeart/2005/8/layout/hierarchy3"/>
    <dgm:cxn modelId="{518B5192-C733-45C0-B3CD-59235BE450C4}" srcId="{D497B208-70A5-4262-A37D-D14722EE7387}" destId="{093F7DCB-02CC-45BA-8C06-AC10F780B294}" srcOrd="1" destOrd="0" parTransId="{6317E1CF-2CFB-41DC-8A95-AB859128654F}" sibTransId="{DECB4FC6-CA6F-485F-8189-5BD021E37913}"/>
    <dgm:cxn modelId="{B8D320B7-3E2A-4AFA-9D2B-07EAEAFF5849}" type="presOf" srcId="{34B762F4-916E-40F5-A693-96EA1CBFF4C5}" destId="{ADEE27E6-9EBB-4B06-9D57-D1CC181D9410}" srcOrd="0" destOrd="0" presId="urn:microsoft.com/office/officeart/2005/8/layout/hierarchy3"/>
    <dgm:cxn modelId="{C521CE96-FADE-4A4B-A938-31F1F4EF4C34}" type="presOf" srcId="{116AE130-E23B-4D51-8A7B-5C80E427A203}" destId="{EB2F46A6-69B4-41FF-A00F-28C4B0C71457}" srcOrd="0" destOrd="0" presId="urn:microsoft.com/office/officeart/2005/8/layout/hierarchy3"/>
    <dgm:cxn modelId="{C037A5DE-5199-4AB1-B972-885191919EAD}" srcId="{F4F22912-6FB7-4626-B086-06488917E3D7}" destId="{42827640-1E48-4C82-83A6-1C90329EF927}" srcOrd="0" destOrd="0" parTransId="{0D0F9487-774F-42D7-B241-7954CEE65070}" sibTransId="{9F3BAEB3-49A4-4BB9-9B65-CF10D26D2545}"/>
    <dgm:cxn modelId="{18459F65-6F97-4E2F-9EAB-5AD3D8ED1688}" type="presOf" srcId="{6317E1CF-2CFB-41DC-8A95-AB859128654F}" destId="{F34DA689-9319-4378-BF2F-E2FD1B6043F0}" srcOrd="0" destOrd="0" presId="urn:microsoft.com/office/officeart/2005/8/layout/hierarchy3"/>
    <dgm:cxn modelId="{6EBEBC28-7F6B-480A-B503-FADBEBBE766C}" type="presOf" srcId="{A5E38E36-7741-4556-B578-D90B4F75B380}" destId="{2A0B6385-9C09-46D8-B6E3-58DFC0C4F412}" srcOrd="0" destOrd="0" presId="urn:microsoft.com/office/officeart/2005/8/layout/hierarchy3"/>
    <dgm:cxn modelId="{159098DA-4B7E-4E00-A5FC-79F036C1AD91}" type="presOf" srcId="{093F7DCB-02CC-45BA-8C06-AC10F780B294}" destId="{9A292954-E356-430F-BA69-A63212604CE4}" srcOrd="0" destOrd="0" presId="urn:microsoft.com/office/officeart/2005/8/layout/hierarchy3"/>
    <dgm:cxn modelId="{A0EA6340-5083-4F96-B11E-32A48CAA8FB6}" type="presOf" srcId="{E28871D4-0A5C-4C52-A95D-AB65C9BB65AB}" destId="{0C849C1C-C253-4C9E-B555-15279F7B15DA}" srcOrd="0" destOrd="0" presId="urn:microsoft.com/office/officeart/2005/8/layout/hierarchy3"/>
    <dgm:cxn modelId="{382193EC-CBE8-4CB0-AA96-CC14297C4712}" srcId="{D497B208-70A5-4262-A37D-D14722EE7387}" destId="{AF16DABB-E924-43A7-9EBC-AB91E6F44E6C}" srcOrd="2" destOrd="0" parTransId="{14B6E19A-BA8D-4B1A-820E-E394990EB28F}" sibTransId="{4ADF13D8-7595-4345-B170-9DD0E6DEC8C5}"/>
    <dgm:cxn modelId="{A08D84D5-185A-46A9-9749-18EA93F45A58}" type="presOf" srcId="{E589B149-D4CE-4872-BF64-3733F7A5BAB2}" destId="{4D37A76A-5802-42A5-BE31-69EF2D088DB4}" srcOrd="0" destOrd="0" presId="urn:microsoft.com/office/officeart/2005/8/layout/hierarchy3"/>
    <dgm:cxn modelId="{5973D314-4157-4B75-84E3-47F14C1DA2E7}" type="presOf" srcId="{D497B208-70A5-4262-A37D-D14722EE7387}" destId="{BB1FC7A1-8C45-4D5C-B7C2-04DA8EE7280F}" srcOrd="0" destOrd="0" presId="urn:microsoft.com/office/officeart/2005/8/layout/hierarchy3"/>
    <dgm:cxn modelId="{5876B055-6003-4FAA-8EAC-D0FA29D8F0B7}" type="presOf" srcId="{F4F22912-6FB7-4626-B086-06488917E3D7}" destId="{88E826BB-D533-4537-8105-734794AA6CBF}" srcOrd="0" destOrd="0" presId="urn:microsoft.com/office/officeart/2005/8/layout/hierarchy3"/>
    <dgm:cxn modelId="{D54C56F2-4ACB-454C-9C9A-704DD3F2EC83}" type="presOf" srcId="{42827640-1E48-4C82-83A6-1C90329EF927}" destId="{B319B7FC-395C-4BDD-B95A-FD8410912ADD}" srcOrd="0" destOrd="0" presId="urn:microsoft.com/office/officeart/2005/8/layout/hierarchy3"/>
    <dgm:cxn modelId="{00EBC9D9-E4FC-4386-BD16-930B0BC9B4B2}" srcId="{F4F22912-6FB7-4626-B086-06488917E3D7}" destId="{A5E38E36-7741-4556-B578-D90B4F75B380}" srcOrd="1" destOrd="0" parTransId="{E589B149-D4CE-4872-BF64-3733F7A5BAB2}" sibTransId="{72CE6843-8EB3-4FC2-96AC-E51D29A9EBCD}"/>
    <dgm:cxn modelId="{102117EE-8F4F-4CA0-A0E4-C608E6C34016}" type="presOf" srcId="{C19A41C7-E4D1-4BDE-8D4C-D972363DCF8F}" destId="{443B76CA-0C61-4577-9E10-62C39625593A}" srcOrd="0" destOrd="0" presId="urn:microsoft.com/office/officeart/2005/8/layout/hierarchy3"/>
    <dgm:cxn modelId="{6F5DEC9E-D218-48EF-AAC6-1D0756FBDF7E}" srcId="{6B4F6BD3-3CE8-4342-B42C-B3B9842FF6B6}" destId="{D497B208-70A5-4262-A37D-D14722EE7387}" srcOrd="1" destOrd="0" parTransId="{6463CBE9-DE9B-475C-A772-8637A0CE59E9}" sibTransId="{975AA033-20E9-4520-8D2B-E375745D4C0B}"/>
    <dgm:cxn modelId="{2BA01B6E-B319-4B3E-9C20-B46DD5067E93}" srcId="{F4F22912-6FB7-4626-B086-06488917E3D7}" destId="{C19A41C7-E4D1-4BDE-8D4C-D972363DCF8F}" srcOrd="2" destOrd="0" parTransId="{34B762F4-916E-40F5-A693-96EA1CBFF4C5}" sibTransId="{53863755-B61C-47C6-B8EE-EED598C42929}"/>
    <dgm:cxn modelId="{76C16DE5-11BB-4EB6-AEEB-ABB48240D854}" type="presOf" srcId="{D497B208-70A5-4262-A37D-D14722EE7387}" destId="{82A16165-A119-46D2-8F9F-7393BE61E500}" srcOrd="1" destOrd="0" presId="urn:microsoft.com/office/officeart/2005/8/layout/hierarchy3"/>
    <dgm:cxn modelId="{80DB0F8C-76BD-4E7A-92AC-ED029497707E}" type="presOf" srcId="{AF16DABB-E924-43A7-9EBC-AB91E6F44E6C}" destId="{7268FFFE-95FC-42D7-9046-1593D4F70C26}" srcOrd="0" destOrd="0" presId="urn:microsoft.com/office/officeart/2005/8/layout/hierarchy3"/>
    <dgm:cxn modelId="{B7C70BAA-2F9C-4F68-9B6D-F22BE06156D9}" type="presOf" srcId="{F4F22912-6FB7-4626-B086-06488917E3D7}" destId="{AA662053-1950-4960-AB0E-1FBE70C00903}" srcOrd="1" destOrd="0" presId="urn:microsoft.com/office/officeart/2005/8/layout/hierarchy3"/>
    <dgm:cxn modelId="{7C9EC0C2-83AE-451D-983F-C448BBC156A6}" srcId="{D497B208-70A5-4262-A37D-D14722EE7387}" destId="{116AE130-E23B-4D51-8A7B-5C80E427A203}" srcOrd="0" destOrd="0" parTransId="{E28871D4-0A5C-4C52-A95D-AB65C9BB65AB}" sibTransId="{94F7F6B5-6460-44A9-B421-32999B6122A0}"/>
    <dgm:cxn modelId="{28CB88F2-18C4-4E5E-A46C-4315DFE65659}" type="presParOf" srcId="{5DB3810F-EA4C-4696-B8DF-0C7B23934183}" destId="{1CC248F9-47CD-4923-B515-273A4FE51C88}" srcOrd="0" destOrd="0" presId="urn:microsoft.com/office/officeart/2005/8/layout/hierarchy3"/>
    <dgm:cxn modelId="{22552113-F2BC-4A8E-9A30-5734B548E37C}" type="presParOf" srcId="{1CC248F9-47CD-4923-B515-273A4FE51C88}" destId="{B3164D25-2920-4C1E-98E7-7449C167B6D7}" srcOrd="0" destOrd="0" presId="urn:microsoft.com/office/officeart/2005/8/layout/hierarchy3"/>
    <dgm:cxn modelId="{3CF07613-2C7C-48A0-B4AC-F263BF1B9C67}" type="presParOf" srcId="{B3164D25-2920-4C1E-98E7-7449C167B6D7}" destId="{88E826BB-D533-4537-8105-734794AA6CBF}" srcOrd="0" destOrd="0" presId="urn:microsoft.com/office/officeart/2005/8/layout/hierarchy3"/>
    <dgm:cxn modelId="{C97A7929-8E29-4A4E-BAB9-C6C0141E186F}" type="presParOf" srcId="{B3164D25-2920-4C1E-98E7-7449C167B6D7}" destId="{AA662053-1950-4960-AB0E-1FBE70C00903}" srcOrd="1" destOrd="0" presId="urn:microsoft.com/office/officeart/2005/8/layout/hierarchy3"/>
    <dgm:cxn modelId="{A13366A0-8325-4447-BA1E-A435197E29E0}" type="presParOf" srcId="{1CC248F9-47CD-4923-B515-273A4FE51C88}" destId="{BD0276EF-34B1-4CE9-B5F9-A7AA0681F613}" srcOrd="1" destOrd="0" presId="urn:microsoft.com/office/officeart/2005/8/layout/hierarchy3"/>
    <dgm:cxn modelId="{8D4F6C3D-8070-417F-9E05-F039C2E2E9AB}" type="presParOf" srcId="{BD0276EF-34B1-4CE9-B5F9-A7AA0681F613}" destId="{7C5D9296-1C5A-4DF6-9928-4CF34C9E4A29}" srcOrd="0" destOrd="0" presId="urn:microsoft.com/office/officeart/2005/8/layout/hierarchy3"/>
    <dgm:cxn modelId="{38993CF7-5182-4321-8D47-BE81699C5131}" type="presParOf" srcId="{BD0276EF-34B1-4CE9-B5F9-A7AA0681F613}" destId="{B319B7FC-395C-4BDD-B95A-FD8410912ADD}" srcOrd="1" destOrd="0" presId="urn:microsoft.com/office/officeart/2005/8/layout/hierarchy3"/>
    <dgm:cxn modelId="{C3FB3362-2DF7-4BBF-8BAB-B2A3C0FC23C7}" type="presParOf" srcId="{BD0276EF-34B1-4CE9-B5F9-A7AA0681F613}" destId="{4D37A76A-5802-42A5-BE31-69EF2D088DB4}" srcOrd="2" destOrd="0" presId="urn:microsoft.com/office/officeart/2005/8/layout/hierarchy3"/>
    <dgm:cxn modelId="{D197645D-8779-4280-ADC0-B0DA8664CF27}" type="presParOf" srcId="{BD0276EF-34B1-4CE9-B5F9-A7AA0681F613}" destId="{2A0B6385-9C09-46D8-B6E3-58DFC0C4F412}" srcOrd="3" destOrd="0" presId="urn:microsoft.com/office/officeart/2005/8/layout/hierarchy3"/>
    <dgm:cxn modelId="{F0BE5C64-290A-496B-9172-454C8D110578}" type="presParOf" srcId="{BD0276EF-34B1-4CE9-B5F9-A7AA0681F613}" destId="{ADEE27E6-9EBB-4B06-9D57-D1CC181D9410}" srcOrd="4" destOrd="0" presId="urn:microsoft.com/office/officeart/2005/8/layout/hierarchy3"/>
    <dgm:cxn modelId="{DE6752C4-A70A-4757-AD63-59947A21C283}" type="presParOf" srcId="{BD0276EF-34B1-4CE9-B5F9-A7AA0681F613}" destId="{443B76CA-0C61-4577-9E10-62C39625593A}" srcOrd="5" destOrd="0" presId="urn:microsoft.com/office/officeart/2005/8/layout/hierarchy3"/>
    <dgm:cxn modelId="{10806DDF-1CA2-4026-8A1A-50B7D192892B}" type="presParOf" srcId="{5DB3810F-EA4C-4696-B8DF-0C7B23934183}" destId="{89BFBCEE-C1BA-498F-95F5-D9F6E7199D20}" srcOrd="1" destOrd="0" presId="urn:microsoft.com/office/officeart/2005/8/layout/hierarchy3"/>
    <dgm:cxn modelId="{1B79BB3E-9EBB-4EC6-B2B9-3EF22CCA64F6}" type="presParOf" srcId="{89BFBCEE-C1BA-498F-95F5-D9F6E7199D20}" destId="{51755C26-4FEC-4296-A2D2-09B0B04CD2FE}" srcOrd="0" destOrd="0" presId="urn:microsoft.com/office/officeart/2005/8/layout/hierarchy3"/>
    <dgm:cxn modelId="{11158B30-587C-4B28-A682-3338803D2061}" type="presParOf" srcId="{51755C26-4FEC-4296-A2D2-09B0B04CD2FE}" destId="{BB1FC7A1-8C45-4D5C-B7C2-04DA8EE7280F}" srcOrd="0" destOrd="0" presId="urn:microsoft.com/office/officeart/2005/8/layout/hierarchy3"/>
    <dgm:cxn modelId="{8C70C5A1-0DB3-4AB6-AA6F-EDBEB2D460A0}" type="presParOf" srcId="{51755C26-4FEC-4296-A2D2-09B0B04CD2FE}" destId="{82A16165-A119-46D2-8F9F-7393BE61E500}" srcOrd="1" destOrd="0" presId="urn:microsoft.com/office/officeart/2005/8/layout/hierarchy3"/>
    <dgm:cxn modelId="{35E4D25A-B977-4D67-828F-1E81C04FC8CD}" type="presParOf" srcId="{89BFBCEE-C1BA-498F-95F5-D9F6E7199D20}" destId="{A1E0D5C3-0611-490B-A665-14F45D3C96D1}" srcOrd="1" destOrd="0" presId="urn:microsoft.com/office/officeart/2005/8/layout/hierarchy3"/>
    <dgm:cxn modelId="{55737046-7B7D-45F6-8A6A-31C262E5D978}" type="presParOf" srcId="{A1E0D5C3-0611-490B-A665-14F45D3C96D1}" destId="{0C849C1C-C253-4C9E-B555-15279F7B15DA}" srcOrd="0" destOrd="0" presId="urn:microsoft.com/office/officeart/2005/8/layout/hierarchy3"/>
    <dgm:cxn modelId="{0E1D8FA0-2A44-472B-BA1A-E8E7DC6E8096}" type="presParOf" srcId="{A1E0D5C3-0611-490B-A665-14F45D3C96D1}" destId="{EB2F46A6-69B4-41FF-A00F-28C4B0C71457}" srcOrd="1" destOrd="0" presId="urn:microsoft.com/office/officeart/2005/8/layout/hierarchy3"/>
    <dgm:cxn modelId="{98455EAA-672A-4FF1-BEA2-BC533D83CA25}" type="presParOf" srcId="{A1E0D5C3-0611-490B-A665-14F45D3C96D1}" destId="{F34DA689-9319-4378-BF2F-E2FD1B6043F0}" srcOrd="2" destOrd="0" presId="urn:microsoft.com/office/officeart/2005/8/layout/hierarchy3"/>
    <dgm:cxn modelId="{EE68B1DF-4FF8-4941-8BEE-475CBFFB6D78}" type="presParOf" srcId="{A1E0D5C3-0611-490B-A665-14F45D3C96D1}" destId="{9A292954-E356-430F-BA69-A63212604CE4}" srcOrd="3" destOrd="0" presId="urn:microsoft.com/office/officeart/2005/8/layout/hierarchy3"/>
    <dgm:cxn modelId="{362E00A0-B834-4681-8F43-2301400310D6}" type="presParOf" srcId="{A1E0D5C3-0611-490B-A665-14F45D3C96D1}" destId="{6466AD56-0B5D-4152-A152-442F2C064C0A}" srcOrd="4" destOrd="0" presId="urn:microsoft.com/office/officeart/2005/8/layout/hierarchy3"/>
    <dgm:cxn modelId="{E34F8208-4393-4DCB-959F-327C38B4BBE4}" type="presParOf" srcId="{A1E0D5C3-0611-490B-A665-14F45D3C96D1}" destId="{7268FFFE-95FC-42D7-9046-1593D4F70C26}"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C3AB3A1-5370-4FAC-AC99-8909415642FA}"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CB8F9781-027B-4DB4-8E1A-504CABB0F88D}">
      <dgm:prSet phldrT="[Texto]" custT="1"/>
      <dgm:spPr/>
      <dgm:t>
        <a:bodyPr/>
        <a:lstStyle/>
        <a:p>
          <a:pPr algn="ctr"/>
          <a:r>
            <a:rPr lang="en-US" sz="1200" dirty="0" err="1" smtClean="0">
              <a:solidFill>
                <a:srgbClr val="0070C0"/>
              </a:solidFill>
            </a:rPr>
            <a:t>Literaria</a:t>
          </a:r>
          <a:endParaRPr lang="en-US" sz="1200" dirty="0">
            <a:solidFill>
              <a:srgbClr val="0070C0"/>
            </a:solidFill>
          </a:endParaRPr>
        </a:p>
      </dgm:t>
    </dgm:pt>
    <dgm:pt modelId="{2F8BA154-BE22-479B-956C-E784DB25BEC6}" type="parTrans" cxnId="{79523A99-7FCF-42C3-89DE-1B002384C820}">
      <dgm:prSet/>
      <dgm:spPr/>
      <dgm:t>
        <a:bodyPr/>
        <a:lstStyle/>
        <a:p>
          <a:pPr algn="ctr"/>
          <a:endParaRPr lang="en-US" sz="1100"/>
        </a:p>
      </dgm:t>
    </dgm:pt>
    <dgm:pt modelId="{D7B889E1-4034-4F3A-92A8-1317D6DAF901}" type="sibTrans" cxnId="{79523A99-7FCF-42C3-89DE-1B002384C820}">
      <dgm:prSet/>
      <dgm:spPr/>
      <dgm:t>
        <a:bodyPr/>
        <a:lstStyle/>
        <a:p>
          <a:pPr algn="ctr"/>
          <a:endParaRPr lang="en-US" sz="1100"/>
        </a:p>
      </dgm:t>
    </dgm:pt>
    <dgm:pt modelId="{FC200F86-6EF0-4637-B461-5592C33DEED1}">
      <dgm:prSet phldrT="[Texto]" custT="1"/>
      <dgm:spPr/>
      <dgm:t>
        <a:bodyPr/>
        <a:lstStyle/>
        <a:p>
          <a:pPr algn="ctr"/>
          <a:r>
            <a:rPr lang="en-US" sz="1200" dirty="0" smtClean="0">
              <a:solidFill>
                <a:srgbClr val="0070C0"/>
              </a:solidFill>
            </a:rPr>
            <a:t>Musical </a:t>
          </a:r>
          <a:r>
            <a:rPr lang="en-US" sz="1200" dirty="0">
              <a:solidFill>
                <a:srgbClr val="0070C0"/>
              </a:solidFill>
            </a:rPr>
            <a:t>(con o sin </a:t>
          </a:r>
          <a:r>
            <a:rPr lang="en-US" sz="1200" dirty="0" err="1">
              <a:solidFill>
                <a:srgbClr val="0070C0"/>
              </a:solidFill>
            </a:rPr>
            <a:t>letra</a:t>
          </a:r>
          <a:r>
            <a:rPr lang="en-US" sz="1200" dirty="0">
              <a:solidFill>
                <a:srgbClr val="0070C0"/>
              </a:solidFill>
            </a:rPr>
            <a:t>)</a:t>
          </a:r>
        </a:p>
      </dgm:t>
    </dgm:pt>
    <dgm:pt modelId="{D5633FA9-A14F-4F3F-BEEB-62538E9A9EEC}" type="parTrans" cxnId="{0A32C214-CE5F-4502-8AB2-C693A9CA672E}">
      <dgm:prSet/>
      <dgm:spPr/>
      <dgm:t>
        <a:bodyPr/>
        <a:lstStyle/>
        <a:p>
          <a:pPr algn="ctr"/>
          <a:endParaRPr lang="en-US" sz="1100"/>
        </a:p>
      </dgm:t>
    </dgm:pt>
    <dgm:pt modelId="{34673BE2-C4C0-48CF-9EB9-E765648D84CA}" type="sibTrans" cxnId="{0A32C214-CE5F-4502-8AB2-C693A9CA672E}">
      <dgm:prSet/>
      <dgm:spPr/>
      <dgm:t>
        <a:bodyPr/>
        <a:lstStyle/>
        <a:p>
          <a:pPr algn="ctr"/>
          <a:endParaRPr lang="en-US" sz="1100"/>
        </a:p>
      </dgm:t>
    </dgm:pt>
    <dgm:pt modelId="{7460AFA6-3A64-4509-8554-8548C9CCAD01}">
      <dgm:prSet phldrT="[Texto]" custT="1"/>
      <dgm:spPr/>
      <dgm:t>
        <a:bodyPr/>
        <a:lstStyle/>
        <a:p>
          <a:pPr algn="ctr"/>
          <a:r>
            <a:rPr lang="en-US" sz="1200">
              <a:solidFill>
                <a:srgbClr val="0070C0"/>
              </a:solidFill>
            </a:rPr>
            <a:t>Danza</a:t>
          </a:r>
        </a:p>
      </dgm:t>
    </dgm:pt>
    <dgm:pt modelId="{D57D5DBF-16D5-42C8-92E4-328A69337682}" type="parTrans" cxnId="{B8684864-AF9F-4295-995A-E48D1F01F265}">
      <dgm:prSet/>
      <dgm:spPr/>
      <dgm:t>
        <a:bodyPr/>
        <a:lstStyle/>
        <a:p>
          <a:pPr algn="ctr"/>
          <a:endParaRPr lang="en-US" sz="1100"/>
        </a:p>
      </dgm:t>
    </dgm:pt>
    <dgm:pt modelId="{2152EB65-4FF3-4ABE-B676-C09CA44073D0}" type="sibTrans" cxnId="{B8684864-AF9F-4295-995A-E48D1F01F265}">
      <dgm:prSet/>
      <dgm:spPr/>
      <dgm:t>
        <a:bodyPr/>
        <a:lstStyle/>
        <a:p>
          <a:pPr algn="ctr"/>
          <a:endParaRPr lang="en-US" sz="1100"/>
        </a:p>
      </dgm:t>
    </dgm:pt>
    <dgm:pt modelId="{56EAF7D0-E365-4E21-B7C3-D5E6BDF8D08E}">
      <dgm:prSet phldrT="[Texto]" custT="1"/>
      <dgm:spPr/>
      <dgm:t>
        <a:bodyPr/>
        <a:lstStyle/>
        <a:p>
          <a:pPr algn="ctr"/>
          <a:r>
            <a:rPr lang="en-US" sz="1200" dirty="0" err="1">
              <a:solidFill>
                <a:srgbClr val="0070C0"/>
              </a:solidFill>
            </a:rPr>
            <a:t>Dramática</a:t>
          </a:r>
          <a:endParaRPr lang="en-US" sz="1200" dirty="0">
            <a:solidFill>
              <a:srgbClr val="0070C0"/>
            </a:solidFill>
          </a:endParaRPr>
        </a:p>
      </dgm:t>
    </dgm:pt>
    <dgm:pt modelId="{9BBC5AAF-DD07-4C73-B71D-5B3B7EB434FF}" type="parTrans" cxnId="{B74F9C09-DFB9-4981-9870-9F967F844DC2}">
      <dgm:prSet/>
      <dgm:spPr/>
      <dgm:t>
        <a:bodyPr/>
        <a:lstStyle/>
        <a:p>
          <a:pPr algn="ctr"/>
          <a:endParaRPr lang="en-US" sz="1100"/>
        </a:p>
      </dgm:t>
    </dgm:pt>
    <dgm:pt modelId="{BFE51A59-1A75-4796-A257-5127E1285BA2}" type="sibTrans" cxnId="{B74F9C09-DFB9-4981-9870-9F967F844DC2}">
      <dgm:prSet/>
      <dgm:spPr/>
      <dgm:t>
        <a:bodyPr/>
        <a:lstStyle/>
        <a:p>
          <a:pPr algn="ctr"/>
          <a:endParaRPr lang="en-US" sz="1100"/>
        </a:p>
      </dgm:t>
    </dgm:pt>
    <dgm:pt modelId="{4BAF1CC7-E55C-404F-828D-1BDD043C3173}">
      <dgm:prSet phldrT="[Texto]" custT="1"/>
      <dgm:spPr/>
      <dgm:t>
        <a:bodyPr/>
        <a:lstStyle/>
        <a:p>
          <a:pPr algn="ctr"/>
          <a:r>
            <a:rPr lang="en-US" sz="1200" dirty="0" err="1">
              <a:solidFill>
                <a:srgbClr val="0070C0"/>
              </a:solidFill>
            </a:rPr>
            <a:t>Pictórica</a:t>
          </a:r>
          <a:r>
            <a:rPr lang="en-US" sz="1200" dirty="0">
              <a:solidFill>
                <a:srgbClr val="0070C0"/>
              </a:solidFill>
            </a:rPr>
            <a:t> o de </a:t>
          </a:r>
          <a:r>
            <a:rPr lang="en-US" sz="1200" dirty="0" err="1">
              <a:solidFill>
                <a:srgbClr val="0070C0"/>
              </a:solidFill>
            </a:rPr>
            <a:t>dibujo</a:t>
          </a:r>
          <a:endParaRPr lang="en-US" sz="1200" dirty="0">
            <a:solidFill>
              <a:srgbClr val="0070C0"/>
            </a:solidFill>
          </a:endParaRPr>
        </a:p>
      </dgm:t>
    </dgm:pt>
    <dgm:pt modelId="{0CCFB05B-D2A3-4317-8752-27FB105EEA78}" type="parTrans" cxnId="{900A2BC9-DE67-4F32-976E-318137665B5E}">
      <dgm:prSet/>
      <dgm:spPr/>
      <dgm:t>
        <a:bodyPr/>
        <a:lstStyle/>
        <a:p>
          <a:pPr algn="ctr"/>
          <a:endParaRPr lang="en-US" sz="1100"/>
        </a:p>
      </dgm:t>
    </dgm:pt>
    <dgm:pt modelId="{64734B66-30D4-4261-94B9-AE8905D31149}" type="sibTrans" cxnId="{900A2BC9-DE67-4F32-976E-318137665B5E}">
      <dgm:prSet/>
      <dgm:spPr/>
      <dgm:t>
        <a:bodyPr/>
        <a:lstStyle/>
        <a:p>
          <a:pPr algn="ctr"/>
          <a:endParaRPr lang="en-US" sz="1100"/>
        </a:p>
      </dgm:t>
    </dgm:pt>
    <dgm:pt modelId="{E014C458-BD8F-4B1A-99B9-BB8C47881527}">
      <dgm:prSet phldrT="[Texto]" custT="1"/>
      <dgm:spPr/>
      <dgm:t>
        <a:bodyPr/>
        <a:lstStyle/>
        <a:p>
          <a:pPr algn="ctr"/>
          <a:r>
            <a:rPr lang="en-US" sz="1100" dirty="0" err="1">
              <a:solidFill>
                <a:srgbClr val="0070C0"/>
              </a:solidFill>
            </a:rPr>
            <a:t>Arquitectónica</a:t>
          </a:r>
          <a:endParaRPr lang="en-US" sz="1100" dirty="0">
            <a:solidFill>
              <a:srgbClr val="0070C0"/>
            </a:solidFill>
          </a:endParaRPr>
        </a:p>
      </dgm:t>
    </dgm:pt>
    <dgm:pt modelId="{694DC801-2BCF-4913-9EA8-2DBEF90FA829}" type="parTrans" cxnId="{AA62E881-E5F2-46C3-BCCE-9891330D7692}">
      <dgm:prSet/>
      <dgm:spPr/>
      <dgm:t>
        <a:bodyPr/>
        <a:lstStyle/>
        <a:p>
          <a:pPr algn="ctr"/>
          <a:endParaRPr lang="en-US" sz="1100"/>
        </a:p>
      </dgm:t>
    </dgm:pt>
    <dgm:pt modelId="{CA45250B-CF34-48F3-AE96-78ACAD5ECC62}" type="sibTrans" cxnId="{AA62E881-E5F2-46C3-BCCE-9891330D7692}">
      <dgm:prSet/>
      <dgm:spPr/>
      <dgm:t>
        <a:bodyPr/>
        <a:lstStyle/>
        <a:p>
          <a:pPr algn="ctr"/>
          <a:endParaRPr lang="en-US" sz="1100"/>
        </a:p>
      </dgm:t>
    </dgm:pt>
    <dgm:pt modelId="{9203898A-CC06-466B-88FE-73BE94B2F2D3}">
      <dgm:prSet phldrT="[Texto]" custT="1"/>
      <dgm:spPr/>
      <dgm:t>
        <a:bodyPr/>
        <a:lstStyle/>
        <a:p>
          <a:pPr algn="ctr"/>
          <a:r>
            <a:rPr lang="en-US" sz="1200" dirty="0" err="1">
              <a:solidFill>
                <a:srgbClr val="0070C0"/>
              </a:solidFill>
            </a:rPr>
            <a:t>Cinematográfica</a:t>
          </a:r>
          <a:endParaRPr lang="en-US" sz="1200" dirty="0">
            <a:solidFill>
              <a:srgbClr val="0070C0"/>
            </a:solidFill>
          </a:endParaRPr>
        </a:p>
      </dgm:t>
    </dgm:pt>
    <dgm:pt modelId="{74A5CCAE-1CA9-49F4-9D75-1E1E1B58F243}" type="parTrans" cxnId="{7FBDD9C7-67A6-405A-AC62-5A0C80806EE8}">
      <dgm:prSet/>
      <dgm:spPr/>
      <dgm:t>
        <a:bodyPr/>
        <a:lstStyle/>
        <a:p>
          <a:pPr algn="ctr"/>
          <a:endParaRPr lang="en-US" sz="1100"/>
        </a:p>
      </dgm:t>
    </dgm:pt>
    <dgm:pt modelId="{6801F7D1-AA83-422A-802D-223A670BD073}" type="sibTrans" cxnId="{7FBDD9C7-67A6-405A-AC62-5A0C80806EE8}">
      <dgm:prSet/>
      <dgm:spPr/>
      <dgm:t>
        <a:bodyPr/>
        <a:lstStyle/>
        <a:p>
          <a:pPr algn="ctr"/>
          <a:endParaRPr lang="en-US" sz="1100"/>
        </a:p>
      </dgm:t>
    </dgm:pt>
    <dgm:pt modelId="{CDF380B2-860C-4B5B-AEB5-DF84460BFD70}">
      <dgm:prSet phldrT="[Texto]" custT="1"/>
      <dgm:spPr/>
      <dgm:t>
        <a:bodyPr/>
        <a:lstStyle/>
        <a:p>
          <a:pPr algn="ctr"/>
          <a:r>
            <a:rPr lang="en-US" sz="1200" dirty="0" err="1">
              <a:solidFill>
                <a:srgbClr val="0070C0"/>
              </a:solidFill>
            </a:rPr>
            <a:t>Programas</a:t>
          </a:r>
          <a:r>
            <a:rPr lang="en-US" sz="1200" dirty="0">
              <a:solidFill>
                <a:srgbClr val="0070C0"/>
              </a:solidFill>
            </a:rPr>
            <a:t> de radio o TV</a:t>
          </a:r>
        </a:p>
      </dgm:t>
    </dgm:pt>
    <dgm:pt modelId="{972E20EE-F22F-4ABE-86A6-5BC352633F26}" type="parTrans" cxnId="{8C612CF2-2820-429D-B248-D78F31F9AA24}">
      <dgm:prSet/>
      <dgm:spPr/>
      <dgm:t>
        <a:bodyPr/>
        <a:lstStyle/>
        <a:p>
          <a:pPr algn="ctr"/>
          <a:endParaRPr lang="en-US" sz="1100"/>
        </a:p>
      </dgm:t>
    </dgm:pt>
    <dgm:pt modelId="{B9A146EE-F882-4352-B4C7-A81EEE8CB43F}" type="sibTrans" cxnId="{8C612CF2-2820-429D-B248-D78F31F9AA24}">
      <dgm:prSet/>
      <dgm:spPr/>
      <dgm:t>
        <a:bodyPr/>
        <a:lstStyle/>
        <a:p>
          <a:pPr algn="ctr"/>
          <a:endParaRPr lang="en-US" sz="1100"/>
        </a:p>
      </dgm:t>
    </dgm:pt>
    <dgm:pt modelId="{F1EAE6F0-797E-447C-8B01-339B5BFA733E}">
      <dgm:prSet phldrT="[Texto]" custT="1"/>
      <dgm:spPr/>
      <dgm:t>
        <a:bodyPr/>
        <a:lstStyle/>
        <a:p>
          <a:pPr algn="ctr"/>
          <a:r>
            <a:rPr lang="en-US" sz="1200">
              <a:solidFill>
                <a:srgbClr val="0070C0"/>
              </a:solidFill>
            </a:rPr>
            <a:t>Fotografía</a:t>
          </a:r>
        </a:p>
      </dgm:t>
    </dgm:pt>
    <dgm:pt modelId="{2F89C8A8-6C5F-454C-9A5A-A93FD9AF7589}" type="parTrans" cxnId="{7D34B5D7-F4C5-4ACD-A1DE-3702A68D0E1B}">
      <dgm:prSet/>
      <dgm:spPr/>
      <dgm:t>
        <a:bodyPr/>
        <a:lstStyle/>
        <a:p>
          <a:pPr algn="ctr"/>
          <a:endParaRPr lang="en-US" sz="1100"/>
        </a:p>
      </dgm:t>
    </dgm:pt>
    <dgm:pt modelId="{590CC42A-6152-459A-8E0C-2B3FB6C1A45C}" type="sibTrans" cxnId="{7D34B5D7-F4C5-4ACD-A1DE-3702A68D0E1B}">
      <dgm:prSet/>
      <dgm:spPr/>
      <dgm:t>
        <a:bodyPr/>
        <a:lstStyle/>
        <a:p>
          <a:pPr algn="ctr"/>
          <a:endParaRPr lang="en-US" sz="1100"/>
        </a:p>
      </dgm:t>
    </dgm:pt>
    <dgm:pt modelId="{E2D6C2F4-2245-44B5-B46F-E0497B9B08AD}">
      <dgm:prSet phldrT="[Texto]" custT="1"/>
      <dgm:spPr/>
      <dgm:t>
        <a:bodyPr/>
        <a:lstStyle/>
        <a:p>
          <a:pPr algn="ctr"/>
          <a:r>
            <a:rPr lang="en-US" sz="1200" b="0" dirty="0" err="1">
              <a:solidFill>
                <a:srgbClr val="0070C0"/>
              </a:solidFill>
            </a:rPr>
            <a:t>Programa</a:t>
          </a:r>
          <a:r>
            <a:rPr lang="en-US" sz="1200" b="0" dirty="0">
              <a:solidFill>
                <a:srgbClr val="0070C0"/>
              </a:solidFill>
            </a:rPr>
            <a:t> de </a:t>
          </a:r>
          <a:r>
            <a:rPr lang="en-US" sz="1200" b="0" dirty="0" err="1">
              <a:solidFill>
                <a:srgbClr val="0070C0"/>
              </a:solidFill>
            </a:rPr>
            <a:t>cómputo</a:t>
          </a:r>
          <a:endParaRPr lang="en-US" sz="1200" b="0" dirty="0">
            <a:solidFill>
              <a:srgbClr val="0070C0"/>
            </a:solidFill>
          </a:endParaRPr>
        </a:p>
      </dgm:t>
    </dgm:pt>
    <dgm:pt modelId="{C466F492-2B11-4AF7-9B9C-D443C8B857E0}" type="parTrans" cxnId="{46520785-FF03-4B72-96FA-91EA99F14EAD}">
      <dgm:prSet/>
      <dgm:spPr/>
      <dgm:t>
        <a:bodyPr/>
        <a:lstStyle/>
        <a:p>
          <a:pPr algn="ctr"/>
          <a:endParaRPr lang="en-US" sz="1100"/>
        </a:p>
      </dgm:t>
    </dgm:pt>
    <dgm:pt modelId="{F84BA660-2A2B-4279-99B2-C1B7EA2ABEEF}" type="sibTrans" cxnId="{46520785-FF03-4B72-96FA-91EA99F14EAD}">
      <dgm:prSet/>
      <dgm:spPr/>
      <dgm:t>
        <a:bodyPr/>
        <a:lstStyle/>
        <a:p>
          <a:pPr algn="ctr"/>
          <a:endParaRPr lang="en-US" sz="1100"/>
        </a:p>
      </dgm:t>
    </dgm:pt>
    <dgm:pt modelId="{82378308-8214-45AC-80FC-863F2CC2C2E3}">
      <dgm:prSet phldrT="[Texto]" custT="1"/>
      <dgm:spPr/>
      <dgm:t>
        <a:bodyPr/>
        <a:lstStyle/>
        <a:p>
          <a:pPr algn="ctr"/>
          <a:r>
            <a:rPr lang="en-US" sz="1200" dirty="0">
              <a:solidFill>
                <a:srgbClr val="0070C0"/>
              </a:solidFill>
            </a:rPr>
            <a:t>Audiovisual</a:t>
          </a:r>
        </a:p>
      </dgm:t>
    </dgm:pt>
    <dgm:pt modelId="{5DA7B812-6A7B-44C8-879B-BB0C4EB3C42D}" type="parTrans" cxnId="{8ED6B358-1A7D-4577-B7C4-D5941F890D91}">
      <dgm:prSet/>
      <dgm:spPr/>
      <dgm:t>
        <a:bodyPr/>
        <a:lstStyle/>
        <a:p>
          <a:pPr algn="ctr"/>
          <a:endParaRPr lang="en-US" sz="1100"/>
        </a:p>
      </dgm:t>
    </dgm:pt>
    <dgm:pt modelId="{75736FB2-3C1D-479C-B438-147D93471796}" type="sibTrans" cxnId="{8ED6B358-1A7D-4577-B7C4-D5941F890D91}">
      <dgm:prSet/>
      <dgm:spPr/>
      <dgm:t>
        <a:bodyPr/>
        <a:lstStyle/>
        <a:p>
          <a:pPr algn="ctr"/>
          <a:endParaRPr lang="en-US" sz="1100"/>
        </a:p>
      </dgm:t>
    </dgm:pt>
    <dgm:pt modelId="{541E6845-4DCE-4555-8D29-276238286119}">
      <dgm:prSet phldrT="[Texto]" custT="1"/>
      <dgm:spPr/>
      <dgm:t>
        <a:bodyPr/>
        <a:lstStyle/>
        <a:p>
          <a:pPr algn="ctr"/>
          <a:r>
            <a:rPr lang="en-US" sz="1200" dirty="0" err="1">
              <a:solidFill>
                <a:srgbClr val="0070C0"/>
              </a:solidFill>
            </a:rPr>
            <a:t>Arte</a:t>
          </a:r>
          <a:r>
            <a:rPr lang="en-US" sz="1200" dirty="0">
              <a:solidFill>
                <a:srgbClr val="0070C0"/>
              </a:solidFill>
            </a:rPr>
            <a:t> </a:t>
          </a:r>
          <a:r>
            <a:rPr lang="en-US" sz="1200" dirty="0" err="1">
              <a:solidFill>
                <a:srgbClr val="0070C0"/>
              </a:solidFill>
            </a:rPr>
            <a:t>aplicado</a:t>
          </a:r>
          <a:endParaRPr lang="en-US" sz="1200" dirty="0">
            <a:solidFill>
              <a:srgbClr val="0070C0"/>
            </a:solidFill>
          </a:endParaRPr>
        </a:p>
      </dgm:t>
    </dgm:pt>
    <dgm:pt modelId="{7DAD88FC-3357-4D60-AED7-8C44EA54F69D}" type="parTrans" cxnId="{C231AACC-B01E-41CB-B3D8-4641F805DC7E}">
      <dgm:prSet/>
      <dgm:spPr/>
      <dgm:t>
        <a:bodyPr/>
        <a:lstStyle/>
        <a:p>
          <a:pPr algn="ctr"/>
          <a:endParaRPr lang="en-US" sz="1100"/>
        </a:p>
      </dgm:t>
    </dgm:pt>
    <dgm:pt modelId="{B2B7F3B9-ED5D-4815-B2D6-7700D0317771}" type="sibTrans" cxnId="{C231AACC-B01E-41CB-B3D8-4641F805DC7E}">
      <dgm:prSet/>
      <dgm:spPr/>
      <dgm:t>
        <a:bodyPr/>
        <a:lstStyle/>
        <a:p>
          <a:pPr algn="ctr"/>
          <a:endParaRPr lang="en-US" sz="1100"/>
        </a:p>
      </dgm:t>
    </dgm:pt>
    <dgm:pt modelId="{0CB973D6-2DD2-4F31-94C2-3BC11C0953D1}">
      <dgm:prSet phldrT="[Texto]" custT="1"/>
      <dgm:spPr/>
      <dgm:t>
        <a:bodyPr/>
        <a:lstStyle/>
        <a:p>
          <a:pPr algn="ctr"/>
          <a:r>
            <a:rPr lang="en-US" sz="1200" dirty="0" err="1">
              <a:solidFill>
                <a:srgbClr val="0070C0"/>
              </a:solidFill>
            </a:rPr>
            <a:t>Compilación</a:t>
          </a:r>
          <a:endParaRPr lang="en-US" sz="1200" dirty="0">
            <a:solidFill>
              <a:srgbClr val="0070C0"/>
            </a:solidFill>
          </a:endParaRPr>
        </a:p>
      </dgm:t>
    </dgm:pt>
    <dgm:pt modelId="{FD3B9B1F-30F6-4898-8B54-02040A57903C}" type="parTrans" cxnId="{F3630799-4F7A-4CA4-B213-E39191043BAE}">
      <dgm:prSet/>
      <dgm:spPr/>
      <dgm:t>
        <a:bodyPr/>
        <a:lstStyle/>
        <a:p>
          <a:pPr algn="ctr"/>
          <a:endParaRPr lang="en-US" sz="1100"/>
        </a:p>
      </dgm:t>
    </dgm:pt>
    <dgm:pt modelId="{E10E1D72-E613-4532-99BE-190639C388F7}" type="sibTrans" cxnId="{F3630799-4F7A-4CA4-B213-E39191043BAE}">
      <dgm:prSet/>
      <dgm:spPr/>
      <dgm:t>
        <a:bodyPr/>
        <a:lstStyle/>
        <a:p>
          <a:pPr algn="ctr"/>
          <a:endParaRPr lang="en-US" sz="1100"/>
        </a:p>
      </dgm:t>
    </dgm:pt>
    <dgm:pt modelId="{73075D83-0AE8-4488-BD9A-9B166DD5BFCA}">
      <dgm:prSet phldrT="[Texto]" custT="1"/>
      <dgm:spPr/>
      <dgm:t>
        <a:bodyPr/>
        <a:lstStyle/>
        <a:p>
          <a:pPr algn="ctr"/>
          <a:r>
            <a:rPr lang="es-MX" sz="1200" dirty="0">
              <a:solidFill>
                <a:srgbClr val="0070C0"/>
              </a:solidFill>
            </a:rPr>
            <a:t>Escultórica</a:t>
          </a:r>
          <a:endParaRPr lang="en-US" sz="1200" dirty="0">
            <a:solidFill>
              <a:srgbClr val="0070C0"/>
            </a:solidFill>
          </a:endParaRPr>
        </a:p>
      </dgm:t>
    </dgm:pt>
    <dgm:pt modelId="{D2C5B42D-FD2B-48EF-AEE3-DA11D915A968}" type="parTrans" cxnId="{9CFE4C82-E518-4D05-8D1E-C8B23497EC74}">
      <dgm:prSet/>
      <dgm:spPr/>
      <dgm:t>
        <a:bodyPr/>
        <a:lstStyle/>
        <a:p>
          <a:endParaRPr lang="en-US"/>
        </a:p>
      </dgm:t>
    </dgm:pt>
    <dgm:pt modelId="{AED24A64-9F9E-4DC0-AC91-CFE9E77DC2EE}" type="sibTrans" cxnId="{9CFE4C82-E518-4D05-8D1E-C8B23497EC74}">
      <dgm:prSet/>
      <dgm:spPr/>
      <dgm:t>
        <a:bodyPr/>
        <a:lstStyle/>
        <a:p>
          <a:endParaRPr lang="en-US"/>
        </a:p>
      </dgm:t>
    </dgm:pt>
    <dgm:pt modelId="{027FA203-4651-4FF5-94C7-FAE1C87EE717}">
      <dgm:prSet phldrT="[Texto]"/>
      <dgm:spPr/>
      <dgm:t>
        <a:bodyPr/>
        <a:lstStyle/>
        <a:p>
          <a:pPr algn="ctr"/>
          <a:endParaRPr lang="en-US" sz="1100" dirty="0"/>
        </a:p>
      </dgm:t>
    </dgm:pt>
    <dgm:pt modelId="{E6A1EE0B-1D53-4638-8DE7-2ECC8B439699}" type="sibTrans" cxnId="{09345CB0-4804-445B-B5CF-87A722F3E9E8}">
      <dgm:prSet/>
      <dgm:spPr/>
      <dgm:t>
        <a:bodyPr/>
        <a:lstStyle/>
        <a:p>
          <a:pPr algn="ctr"/>
          <a:endParaRPr lang="en-US" sz="1100"/>
        </a:p>
      </dgm:t>
    </dgm:pt>
    <dgm:pt modelId="{3BE4058B-BF77-454B-9AFD-AEB3DE9D0C16}" type="parTrans" cxnId="{09345CB0-4804-445B-B5CF-87A722F3E9E8}">
      <dgm:prSet/>
      <dgm:spPr/>
      <dgm:t>
        <a:bodyPr/>
        <a:lstStyle/>
        <a:p>
          <a:pPr algn="ctr"/>
          <a:endParaRPr lang="en-US" sz="1100"/>
        </a:p>
      </dgm:t>
    </dgm:pt>
    <dgm:pt modelId="{DC9A8189-95CC-48DB-8B9F-B37E0896C2B6}">
      <dgm:prSet phldrT="[Texto]" custT="1"/>
      <dgm:spPr>
        <a:solidFill>
          <a:srgbClr val="7030A0"/>
        </a:solidFill>
      </dgm:spPr>
      <dgm:t>
        <a:bodyPr/>
        <a:lstStyle/>
        <a:p>
          <a:pPr algn="ctr"/>
          <a:r>
            <a:rPr lang="en-US" sz="2400" dirty="0" err="1">
              <a:solidFill>
                <a:schemeClr val="bg1"/>
              </a:solidFill>
            </a:rPr>
            <a:t>Ramas</a:t>
          </a:r>
          <a:r>
            <a:rPr lang="en-US" sz="2400" dirty="0">
              <a:solidFill>
                <a:schemeClr val="bg1"/>
              </a:solidFill>
            </a:rPr>
            <a:t> </a:t>
          </a:r>
          <a:r>
            <a:rPr lang="en-US" sz="2400" dirty="0" err="1">
              <a:solidFill>
                <a:schemeClr val="bg1"/>
              </a:solidFill>
            </a:rPr>
            <a:t>protegidas</a:t>
          </a:r>
          <a:r>
            <a:rPr lang="en-US" sz="2400" dirty="0">
              <a:solidFill>
                <a:schemeClr val="bg1"/>
              </a:solidFill>
            </a:rPr>
            <a:t> </a:t>
          </a:r>
          <a:r>
            <a:rPr lang="en-US" sz="2400" dirty="0" err="1">
              <a:solidFill>
                <a:schemeClr val="bg1"/>
              </a:solidFill>
            </a:rPr>
            <a:t>por</a:t>
          </a:r>
          <a:r>
            <a:rPr lang="en-US" sz="2400" dirty="0">
              <a:solidFill>
                <a:schemeClr val="bg1"/>
              </a:solidFill>
            </a:rPr>
            <a:t> Derechos de </a:t>
          </a:r>
          <a:r>
            <a:rPr lang="en-US" sz="2400" dirty="0" err="1">
              <a:solidFill>
                <a:schemeClr val="bg1"/>
              </a:solidFill>
            </a:rPr>
            <a:t>Autor</a:t>
          </a:r>
          <a:endParaRPr lang="en-US" sz="2400" dirty="0">
            <a:solidFill>
              <a:schemeClr val="bg1"/>
            </a:solidFill>
          </a:endParaRPr>
        </a:p>
      </dgm:t>
    </dgm:pt>
    <dgm:pt modelId="{3C31D9F7-B319-4671-A869-FEB5AD82178A}" type="sibTrans" cxnId="{8A319937-BFEF-4B3D-AB41-C460692A7B58}">
      <dgm:prSet/>
      <dgm:spPr/>
      <dgm:t>
        <a:bodyPr/>
        <a:lstStyle/>
        <a:p>
          <a:pPr algn="ctr"/>
          <a:endParaRPr lang="en-US" sz="1100"/>
        </a:p>
      </dgm:t>
    </dgm:pt>
    <dgm:pt modelId="{B01AC0F8-5BBA-49CA-94B1-759624C95235}" type="parTrans" cxnId="{8A319937-BFEF-4B3D-AB41-C460692A7B58}">
      <dgm:prSet/>
      <dgm:spPr/>
      <dgm:t>
        <a:bodyPr/>
        <a:lstStyle/>
        <a:p>
          <a:pPr algn="ctr"/>
          <a:endParaRPr lang="en-US" sz="1100"/>
        </a:p>
      </dgm:t>
    </dgm:pt>
    <dgm:pt modelId="{CF2CD0EB-2635-4570-B95D-21CA5D7C69FE}" type="pres">
      <dgm:prSet presAssocID="{AC3AB3A1-5370-4FAC-AC99-8909415642FA}" presName="composite" presStyleCnt="0">
        <dgm:presLayoutVars>
          <dgm:chMax val="1"/>
          <dgm:dir/>
          <dgm:resizeHandles val="exact"/>
        </dgm:presLayoutVars>
      </dgm:prSet>
      <dgm:spPr/>
      <dgm:t>
        <a:bodyPr/>
        <a:lstStyle/>
        <a:p>
          <a:endParaRPr lang="en-US"/>
        </a:p>
      </dgm:t>
    </dgm:pt>
    <dgm:pt modelId="{3F4628AD-66B7-4FA4-B12E-CC5C76397BFA}" type="pres">
      <dgm:prSet presAssocID="{AC3AB3A1-5370-4FAC-AC99-8909415642FA}" presName="radial" presStyleCnt="0">
        <dgm:presLayoutVars>
          <dgm:animLvl val="ctr"/>
        </dgm:presLayoutVars>
      </dgm:prSet>
      <dgm:spPr/>
    </dgm:pt>
    <dgm:pt modelId="{26C82C0E-157F-42AE-8B52-6067D37A3CAE}" type="pres">
      <dgm:prSet presAssocID="{DC9A8189-95CC-48DB-8B9F-B37E0896C2B6}" presName="centerShape" presStyleLbl="vennNode1" presStyleIdx="0" presStyleCnt="15"/>
      <dgm:spPr/>
      <dgm:t>
        <a:bodyPr/>
        <a:lstStyle/>
        <a:p>
          <a:endParaRPr lang="en-US"/>
        </a:p>
      </dgm:t>
    </dgm:pt>
    <dgm:pt modelId="{05582CBB-6694-4728-BE66-FB7A048F5C8C}" type="pres">
      <dgm:prSet presAssocID="{CB8F9781-027B-4DB4-8E1A-504CABB0F88D}" presName="node" presStyleLbl="vennNode1" presStyleIdx="1" presStyleCnt="15">
        <dgm:presLayoutVars>
          <dgm:bulletEnabled val="1"/>
        </dgm:presLayoutVars>
      </dgm:prSet>
      <dgm:spPr/>
      <dgm:t>
        <a:bodyPr/>
        <a:lstStyle/>
        <a:p>
          <a:endParaRPr lang="en-US"/>
        </a:p>
      </dgm:t>
    </dgm:pt>
    <dgm:pt modelId="{4D22785A-A2CD-485C-8A0F-73A54434D748}" type="pres">
      <dgm:prSet presAssocID="{FC200F86-6EF0-4637-B461-5592C33DEED1}" presName="node" presStyleLbl="vennNode1" presStyleIdx="2" presStyleCnt="15">
        <dgm:presLayoutVars>
          <dgm:bulletEnabled val="1"/>
        </dgm:presLayoutVars>
      </dgm:prSet>
      <dgm:spPr/>
      <dgm:t>
        <a:bodyPr/>
        <a:lstStyle/>
        <a:p>
          <a:endParaRPr lang="en-US"/>
        </a:p>
      </dgm:t>
    </dgm:pt>
    <dgm:pt modelId="{C106846C-391E-4C49-B446-53958461ED6A}" type="pres">
      <dgm:prSet presAssocID="{7460AFA6-3A64-4509-8554-8548C9CCAD01}" presName="node" presStyleLbl="vennNode1" presStyleIdx="3" presStyleCnt="15">
        <dgm:presLayoutVars>
          <dgm:bulletEnabled val="1"/>
        </dgm:presLayoutVars>
      </dgm:prSet>
      <dgm:spPr/>
      <dgm:t>
        <a:bodyPr/>
        <a:lstStyle/>
        <a:p>
          <a:endParaRPr lang="en-US"/>
        </a:p>
      </dgm:t>
    </dgm:pt>
    <dgm:pt modelId="{B919C571-CC21-46B4-88EB-DF9380B87A79}" type="pres">
      <dgm:prSet presAssocID="{56EAF7D0-E365-4E21-B7C3-D5E6BDF8D08E}" presName="node" presStyleLbl="vennNode1" presStyleIdx="4" presStyleCnt="15">
        <dgm:presLayoutVars>
          <dgm:bulletEnabled val="1"/>
        </dgm:presLayoutVars>
      </dgm:prSet>
      <dgm:spPr/>
      <dgm:t>
        <a:bodyPr/>
        <a:lstStyle/>
        <a:p>
          <a:endParaRPr lang="en-US"/>
        </a:p>
      </dgm:t>
    </dgm:pt>
    <dgm:pt modelId="{F909D239-2DD6-445F-8881-8644BF46397B}" type="pres">
      <dgm:prSet presAssocID="{4BAF1CC7-E55C-404F-828D-1BDD043C3173}" presName="node" presStyleLbl="vennNode1" presStyleIdx="5" presStyleCnt="15">
        <dgm:presLayoutVars>
          <dgm:bulletEnabled val="1"/>
        </dgm:presLayoutVars>
      </dgm:prSet>
      <dgm:spPr/>
      <dgm:t>
        <a:bodyPr/>
        <a:lstStyle/>
        <a:p>
          <a:endParaRPr lang="en-US"/>
        </a:p>
      </dgm:t>
    </dgm:pt>
    <dgm:pt modelId="{FA947325-2E86-4ED3-9AB1-AEEE922DE529}" type="pres">
      <dgm:prSet presAssocID="{E014C458-BD8F-4B1A-99B9-BB8C47881527}" presName="node" presStyleLbl="vennNode1" presStyleIdx="6" presStyleCnt="15">
        <dgm:presLayoutVars>
          <dgm:bulletEnabled val="1"/>
        </dgm:presLayoutVars>
      </dgm:prSet>
      <dgm:spPr/>
      <dgm:t>
        <a:bodyPr/>
        <a:lstStyle/>
        <a:p>
          <a:endParaRPr lang="en-US"/>
        </a:p>
      </dgm:t>
    </dgm:pt>
    <dgm:pt modelId="{BDC6C761-AE53-408B-914D-C3ACE52792E4}" type="pres">
      <dgm:prSet presAssocID="{73075D83-0AE8-4488-BD9A-9B166DD5BFCA}" presName="node" presStyleLbl="vennNode1" presStyleIdx="7" presStyleCnt="15">
        <dgm:presLayoutVars>
          <dgm:bulletEnabled val="1"/>
        </dgm:presLayoutVars>
      </dgm:prSet>
      <dgm:spPr/>
      <dgm:t>
        <a:bodyPr/>
        <a:lstStyle/>
        <a:p>
          <a:endParaRPr lang="en-US"/>
        </a:p>
      </dgm:t>
    </dgm:pt>
    <dgm:pt modelId="{FB49BD9B-658C-470F-885D-1B8540D79A3B}" type="pres">
      <dgm:prSet presAssocID="{9203898A-CC06-466B-88FE-73BE94B2F2D3}" presName="node" presStyleLbl="vennNode1" presStyleIdx="8" presStyleCnt="15">
        <dgm:presLayoutVars>
          <dgm:bulletEnabled val="1"/>
        </dgm:presLayoutVars>
      </dgm:prSet>
      <dgm:spPr/>
      <dgm:t>
        <a:bodyPr/>
        <a:lstStyle/>
        <a:p>
          <a:endParaRPr lang="en-US"/>
        </a:p>
      </dgm:t>
    </dgm:pt>
    <dgm:pt modelId="{A145B1D6-78DC-4440-9DB2-75C8ECCC8579}" type="pres">
      <dgm:prSet presAssocID="{CDF380B2-860C-4B5B-AEB5-DF84460BFD70}" presName="node" presStyleLbl="vennNode1" presStyleIdx="9" presStyleCnt="15">
        <dgm:presLayoutVars>
          <dgm:bulletEnabled val="1"/>
        </dgm:presLayoutVars>
      </dgm:prSet>
      <dgm:spPr/>
      <dgm:t>
        <a:bodyPr/>
        <a:lstStyle/>
        <a:p>
          <a:endParaRPr lang="en-US"/>
        </a:p>
      </dgm:t>
    </dgm:pt>
    <dgm:pt modelId="{408CDBA0-4EDC-4747-9F38-BF1D6BFFD915}" type="pres">
      <dgm:prSet presAssocID="{F1EAE6F0-797E-447C-8B01-339B5BFA733E}" presName="node" presStyleLbl="vennNode1" presStyleIdx="10" presStyleCnt="15">
        <dgm:presLayoutVars>
          <dgm:bulletEnabled val="1"/>
        </dgm:presLayoutVars>
      </dgm:prSet>
      <dgm:spPr/>
      <dgm:t>
        <a:bodyPr/>
        <a:lstStyle/>
        <a:p>
          <a:endParaRPr lang="en-US"/>
        </a:p>
      </dgm:t>
    </dgm:pt>
    <dgm:pt modelId="{4A621C03-D444-4878-9434-DF92AE07B298}" type="pres">
      <dgm:prSet presAssocID="{E2D6C2F4-2245-44B5-B46F-E0497B9B08AD}" presName="node" presStyleLbl="vennNode1" presStyleIdx="11" presStyleCnt="15">
        <dgm:presLayoutVars>
          <dgm:bulletEnabled val="1"/>
        </dgm:presLayoutVars>
      </dgm:prSet>
      <dgm:spPr/>
      <dgm:t>
        <a:bodyPr/>
        <a:lstStyle/>
        <a:p>
          <a:endParaRPr lang="en-US"/>
        </a:p>
      </dgm:t>
    </dgm:pt>
    <dgm:pt modelId="{2BFADB72-F9AE-4D2E-BF5D-6DB288E478AA}" type="pres">
      <dgm:prSet presAssocID="{82378308-8214-45AC-80FC-863F2CC2C2E3}" presName="node" presStyleLbl="vennNode1" presStyleIdx="12" presStyleCnt="15">
        <dgm:presLayoutVars>
          <dgm:bulletEnabled val="1"/>
        </dgm:presLayoutVars>
      </dgm:prSet>
      <dgm:spPr/>
      <dgm:t>
        <a:bodyPr/>
        <a:lstStyle/>
        <a:p>
          <a:endParaRPr lang="en-US"/>
        </a:p>
      </dgm:t>
    </dgm:pt>
    <dgm:pt modelId="{B7BFE65D-F244-4FEF-86CC-B211D4B492EE}" type="pres">
      <dgm:prSet presAssocID="{541E6845-4DCE-4555-8D29-276238286119}" presName="node" presStyleLbl="vennNode1" presStyleIdx="13" presStyleCnt="15">
        <dgm:presLayoutVars>
          <dgm:bulletEnabled val="1"/>
        </dgm:presLayoutVars>
      </dgm:prSet>
      <dgm:spPr/>
      <dgm:t>
        <a:bodyPr/>
        <a:lstStyle/>
        <a:p>
          <a:endParaRPr lang="en-US"/>
        </a:p>
      </dgm:t>
    </dgm:pt>
    <dgm:pt modelId="{74769765-7CFE-4CCE-ADFA-4C7693556A8B}" type="pres">
      <dgm:prSet presAssocID="{0CB973D6-2DD2-4F31-94C2-3BC11C0953D1}" presName="node" presStyleLbl="vennNode1" presStyleIdx="14" presStyleCnt="15">
        <dgm:presLayoutVars>
          <dgm:bulletEnabled val="1"/>
        </dgm:presLayoutVars>
      </dgm:prSet>
      <dgm:spPr/>
      <dgm:t>
        <a:bodyPr/>
        <a:lstStyle/>
        <a:p>
          <a:endParaRPr lang="en-US"/>
        </a:p>
      </dgm:t>
    </dgm:pt>
  </dgm:ptLst>
  <dgm:cxnLst>
    <dgm:cxn modelId="{9CFE4C82-E518-4D05-8D1E-C8B23497EC74}" srcId="{DC9A8189-95CC-48DB-8B9F-B37E0896C2B6}" destId="{73075D83-0AE8-4488-BD9A-9B166DD5BFCA}" srcOrd="6" destOrd="0" parTransId="{D2C5B42D-FD2B-48EF-AEE3-DA11D915A968}" sibTransId="{AED24A64-9F9E-4DC0-AC91-CFE9E77DC2EE}"/>
    <dgm:cxn modelId="{4591EC2B-6292-447D-97C0-62FB1A7D7B23}" type="presOf" srcId="{82378308-8214-45AC-80FC-863F2CC2C2E3}" destId="{2BFADB72-F9AE-4D2E-BF5D-6DB288E478AA}" srcOrd="0" destOrd="0" presId="urn:microsoft.com/office/officeart/2005/8/layout/radial3"/>
    <dgm:cxn modelId="{0A32C214-CE5F-4502-8AB2-C693A9CA672E}" srcId="{DC9A8189-95CC-48DB-8B9F-B37E0896C2B6}" destId="{FC200F86-6EF0-4637-B461-5592C33DEED1}" srcOrd="1" destOrd="0" parTransId="{D5633FA9-A14F-4F3F-BEEB-62538E9A9EEC}" sibTransId="{34673BE2-C4C0-48CF-9EB9-E765648D84CA}"/>
    <dgm:cxn modelId="{F3630799-4F7A-4CA4-B213-E39191043BAE}" srcId="{DC9A8189-95CC-48DB-8B9F-B37E0896C2B6}" destId="{0CB973D6-2DD2-4F31-94C2-3BC11C0953D1}" srcOrd="13" destOrd="0" parTransId="{FD3B9B1F-30F6-4898-8B54-02040A57903C}" sibTransId="{E10E1D72-E613-4532-99BE-190639C388F7}"/>
    <dgm:cxn modelId="{06F67A88-4F16-4B96-998A-2BC6EC8BCC38}" type="presOf" srcId="{FC200F86-6EF0-4637-B461-5592C33DEED1}" destId="{4D22785A-A2CD-485C-8A0F-73A54434D748}" srcOrd="0" destOrd="0" presId="urn:microsoft.com/office/officeart/2005/8/layout/radial3"/>
    <dgm:cxn modelId="{FEE6CEE1-B8D8-4058-BF56-52D8E4110E79}" type="presOf" srcId="{E2D6C2F4-2245-44B5-B46F-E0497B9B08AD}" destId="{4A621C03-D444-4878-9434-DF92AE07B298}" srcOrd="0" destOrd="0" presId="urn:microsoft.com/office/officeart/2005/8/layout/radial3"/>
    <dgm:cxn modelId="{66B8AADD-0CDF-4C77-820F-C40F1A3023A6}" type="presOf" srcId="{DC9A8189-95CC-48DB-8B9F-B37E0896C2B6}" destId="{26C82C0E-157F-42AE-8B52-6067D37A3CAE}" srcOrd="0" destOrd="0" presId="urn:microsoft.com/office/officeart/2005/8/layout/radial3"/>
    <dgm:cxn modelId="{13EBAF35-1DD5-405C-81B8-4F303B51C766}" type="presOf" srcId="{541E6845-4DCE-4555-8D29-276238286119}" destId="{B7BFE65D-F244-4FEF-86CC-B211D4B492EE}" srcOrd="0" destOrd="0" presId="urn:microsoft.com/office/officeart/2005/8/layout/radial3"/>
    <dgm:cxn modelId="{8A319937-BFEF-4B3D-AB41-C460692A7B58}" srcId="{AC3AB3A1-5370-4FAC-AC99-8909415642FA}" destId="{DC9A8189-95CC-48DB-8B9F-B37E0896C2B6}" srcOrd="0" destOrd="0" parTransId="{B01AC0F8-5BBA-49CA-94B1-759624C95235}" sibTransId="{3C31D9F7-B319-4671-A869-FEB5AD82178A}"/>
    <dgm:cxn modelId="{E00D81FF-6D60-4E65-A600-72CBB43D167C}" type="presOf" srcId="{CB8F9781-027B-4DB4-8E1A-504CABB0F88D}" destId="{05582CBB-6694-4728-BE66-FB7A048F5C8C}" srcOrd="0" destOrd="0" presId="urn:microsoft.com/office/officeart/2005/8/layout/radial3"/>
    <dgm:cxn modelId="{3EE7A2C5-F119-4861-8B5E-8C6DDA234E2E}" type="presOf" srcId="{9203898A-CC06-466B-88FE-73BE94B2F2D3}" destId="{FB49BD9B-658C-470F-885D-1B8540D79A3B}" srcOrd="0" destOrd="0" presId="urn:microsoft.com/office/officeart/2005/8/layout/radial3"/>
    <dgm:cxn modelId="{AA62E881-E5F2-46C3-BCCE-9891330D7692}" srcId="{DC9A8189-95CC-48DB-8B9F-B37E0896C2B6}" destId="{E014C458-BD8F-4B1A-99B9-BB8C47881527}" srcOrd="5" destOrd="0" parTransId="{694DC801-2BCF-4913-9EA8-2DBEF90FA829}" sibTransId="{CA45250B-CF34-48F3-AE96-78ACAD5ECC62}"/>
    <dgm:cxn modelId="{666E60E6-8C80-44EC-8D41-414C1F0755EF}" type="presOf" srcId="{E014C458-BD8F-4B1A-99B9-BB8C47881527}" destId="{FA947325-2E86-4ED3-9AB1-AEEE922DE529}" srcOrd="0" destOrd="0" presId="urn:microsoft.com/office/officeart/2005/8/layout/radial3"/>
    <dgm:cxn modelId="{C231AACC-B01E-41CB-B3D8-4641F805DC7E}" srcId="{DC9A8189-95CC-48DB-8B9F-B37E0896C2B6}" destId="{541E6845-4DCE-4555-8D29-276238286119}" srcOrd="12" destOrd="0" parTransId="{7DAD88FC-3357-4D60-AED7-8C44EA54F69D}" sibTransId="{B2B7F3B9-ED5D-4815-B2D6-7700D0317771}"/>
    <dgm:cxn modelId="{B74F9C09-DFB9-4981-9870-9F967F844DC2}" srcId="{DC9A8189-95CC-48DB-8B9F-B37E0896C2B6}" destId="{56EAF7D0-E365-4E21-B7C3-D5E6BDF8D08E}" srcOrd="3" destOrd="0" parTransId="{9BBC5AAF-DD07-4C73-B71D-5B3B7EB434FF}" sibTransId="{BFE51A59-1A75-4796-A257-5127E1285BA2}"/>
    <dgm:cxn modelId="{F35366C0-8CB1-44F2-A928-83DD7673831B}" type="presOf" srcId="{73075D83-0AE8-4488-BD9A-9B166DD5BFCA}" destId="{BDC6C761-AE53-408B-914D-C3ACE52792E4}" srcOrd="0" destOrd="0" presId="urn:microsoft.com/office/officeart/2005/8/layout/radial3"/>
    <dgm:cxn modelId="{8C612CF2-2820-429D-B248-D78F31F9AA24}" srcId="{DC9A8189-95CC-48DB-8B9F-B37E0896C2B6}" destId="{CDF380B2-860C-4B5B-AEB5-DF84460BFD70}" srcOrd="8" destOrd="0" parTransId="{972E20EE-F22F-4ABE-86A6-5BC352633F26}" sibTransId="{B9A146EE-F882-4352-B4C7-A81EEE8CB43F}"/>
    <dgm:cxn modelId="{80C250EC-509D-4C0A-91B0-5EFA84043F95}" type="presOf" srcId="{4BAF1CC7-E55C-404F-828D-1BDD043C3173}" destId="{F909D239-2DD6-445F-8881-8644BF46397B}" srcOrd="0" destOrd="0" presId="urn:microsoft.com/office/officeart/2005/8/layout/radial3"/>
    <dgm:cxn modelId="{E9FD74A2-FAE1-4BA9-AD1A-A4FF1301E746}" type="presOf" srcId="{0CB973D6-2DD2-4F31-94C2-3BC11C0953D1}" destId="{74769765-7CFE-4CCE-ADFA-4C7693556A8B}" srcOrd="0" destOrd="0" presId="urn:microsoft.com/office/officeart/2005/8/layout/radial3"/>
    <dgm:cxn modelId="{28A51173-7AB3-4F6F-AA61-EB7F88B0607D}" type="presOf" srcId="{F1EAE6F0-797E-447C-8B01-339B5BFA733E}" destId="{408CDBA0-4EDC-4747-9F38-BF1D6BFFD915}" srcOrd="0" destOrd="0" presId="urn:microsoft.com/office/officeart/2005/8/layout/radial3"/>
    <dgm:cxn modelId="{BD8F88C6-F4D2-47F1-929B-2853CB3E134B}" type="presOf" srcId="{7460AFA6-3A64-4509-8554-8548C9CCAD01}" destId="{C106846C-391E-4C49-B446-53958461ED6A}" srcOrd="0" destOrd="0" presId="urn:microsoft.com/office/officeart/2005/8/layout/radial3"/>
    <dgm:cxn modelId="{79523A99-7FCF-42C3-89DE-1B002384C820}" srcId="{DC9A8189-95CC-48DB-8B9F-B37E0896C2B6}" destId="{CB8F9781-027B-4DB4-8E1A-504CABB0F88D}" srcOrd="0" destOrd="0" parTransId="{2F8BA154-BE22-479B-956C-E784DB25BEC6}" sibTransId="{D7B889E1-4034-4F3A-92A8-1317D6DAF901}"/>
    <dgm:cxn modelId="{8ED6B358-1A7D-4577-B7C4-D5941F890D91}" srcId="{DC9A8189-95CC-48DB-8B9F-B37E0896C2B6}" destId="{82378308-8214-45AC-80FC-863F2CC2C2E3}" srcOrd="11" destOrd="0" parTransId="{5DA7B812-6A7B-44C8-879B-BB0C4EB3C42D}" sibTransId="{75736FB2-3C1D-479C-B438-147D93471796}"/>
    <dgm:cxn modelId="{D413E0D8-0276-417B-9B21-B3F4A48B61F8}" type="presOf" srcId="{56EAF7D0-E365-4E21-B7C3-D5E6BDF8D08E}" destId="{B919C571-CC21-46B4-88EB-DF9380B87A79}" srcOrd="0" destOrd="0" presId="urn:microsoft.com/office/officeart/2005/8/layout/radial3"/>
    <dgm:cxn modelId="{B8684864-AF9F-4295-995A-E48D1F01F265}" srcId="{DC9A8189-95CC-48DB-8B9F-B37E0896C2B6}" destId="{7460AFA6-3A64-4509-8554-8548C9CCAD01}" srcOrd="2" destOrd="0" parTransId="{D57D5DBF-16D5-42C8-92E4-328A69337682}" sibTransId="{2152EB65-4FF3-4ABE-B676-C09CA44073D0}"/>
    <dgm:cxn modelId="{09345CB0-4804-445B-B5CF-87A722F3E9E8}" srcId="{AC3AB3A1-5370-4FAC-AC99-8909415642FA}" destId="{027FA203-4651-4FF5-94C7-FAE1C87EE717}" srcOrd="1" destOrd="0" parTransId="{3BE4058B-BF77-454B-9AFD-AEB3DE9D0C16}" sibTransId="{E6A1EE0B-1D53-4638-8DE7-2ECC8B439699}"/>
    <dgm:cxn modelId="{46520785-FF03-4B72-96FA-91EA99F14EAD}" srcId="{DC9A8189-95CC-48DB-8B9F-B37E0896C2B6}" destId="{E2D6C2F4-2245-44B5-B46F-E0497B9B08AD}" srcOrd="10" destOrd="0" parTransId="{C466F492-2B11-4AF7-9B9C-D443C8B857E0}" sibTransId="{F84BA660-2A2B-4279-99B2-C1B7EA2ABEEF}"/>
    <dgm:cxn modelId="{89006E5F-417A-4518-88A5-5167A18A6A83}" type="presOf" srcId="{AC3AB3A1-5370-4FAC-AC99-8909415642FA}" destId="{CF2CD0EB-2635-4570-B95D-21CA5D7C69FE}" srcOrd="0" destOrd="0" presId="urn:microsoft.com/office/officeart/2005/8/layout/radial3"/>
    <dgm:cxn modelId="{C84D7F1A-A5E4-4BB3-9B1B-3A218481C40C}" type="presOf" srcId="{CDF380B2-860C-4B5B-AEB5-DF84460BFD70}" destId="{A145B1D6-78DC-4440-9DB2-75C8ECCC8579}" srcOrd="0" destOrd="0" presId="urn:microsoft.com/office/officeart/2005/8/layout/radial3"/>
    <dgm:cxn modelId="{900A2BC9-DE67-4F32-976E-318137665B5E}" srcId="{DC9A8189-95CC-48DB-8B9F-B37E0896C2B6}" destId="{4BAF1CC7-E55C-404F-828D-1BDD043C3173}" srcOrd="4" destOrd="0" parTransId="{0CCFB05B-D2A3-4317-8752-27FB105EEA78}" sibTransId="{64734B66-30D4-4261-94B9-AE8905D31149}"/>
    <dgm:cxn modelId="{7D34B5D7-F4C5-4ACD-A1DE-3702A68D0E1B}" srcId="{DC9A8189-95CC-48DB-8B9F-B37E0896C2B6}" destId="{F1EAE6F0-797E-447C-8B01-339B5BFA733E}" srcOrd="9" destOrd="0" parTransId="{2F89C8A8-6C5F-454C-9A5A-A93FD9AF7589}" sibTransId="{590CC42A-6152-459A-8E0C-2B3FB6C1A45C}"/>
    <dgm:cxn modelId="{7FBDD9C7-67A6-405A-AC62-5A0C80806EE8}" srcId="{DC9A8189-95CC-48DB-8B9F-B37E0896C2B6}" destId="{9203898A-CC06-466B-88FE-73BE94B2F2D3}" srcOrd="7" destOrd="0" parTransId="{74A5CCAE-1CA9-49F4-9D75-1E1E1B58F243}" sibTransId="{6801F7D1-AA83-422A-802D-223A670BD073}"/>
    <dgm:cxn modelId="{54C1255A-2AA4-480F-B29D-7F20B37C16E0}" type="presParOf" srcId="{CF2CD0EB-2635-4570-B95D-21CA5D7C69FE}" destId="{3F4628AD-66B7-4FA4-B12E-CC5C76397BFA}" srcOrd="0" destOrd="0" presId="urn:microsoft.com/office/officeart/2005/8/layout/radial3"/>
    <dgm:cxn modelId="{54A82948-37CE-45B9-BDB4-DB8244BCD3F8}" type="presParOf" srcId="{3F4628AD-66B7-4FA4-B12E-CC5C76397BFA}" destId="{26C82C0E-157F-42AE-8B52-6067D37A3CAE}" srcOrd="0" destOrd="0" presId="urn:microsoft.com/office/officeart/2005/8/layout/radial3"/>
    <dgm:cxn modelId="{9907A728-4B2E-497C-92B0-9B5224BD4FBD}" type="presParOf" srcId="{3F4628AD-66B7-4FA4-B12E-CC5C76397BFA}" destId="{05582CBB-6694-4728-BE66-FB7A048F5C8C}" srcOrd="1" destOrd="0" presId="urn:microsoft.com/office/officeart/2005/8/layout/radial3"/>
    <dgm:cxn modelId="{C51FFB3D-9364-447A-BC76-576E69FD4276}" type="presParOf" srcId="{3F4628AD-66B7-4FA4-B12E-CC5C76397BFA}" destId="{4D22785A-A2CD-485C-8A0F-73A54434D748}" srcOrd="2" destOrd="0" presId="urn:microsoft.com/office/officeart/2005/8/layout/radial3"/>
    <dgm:cxn modelId="{62D9A8A4-91C9-41EB-850F-C41D69598A21}" type="presParOf" srcId="{3F4628AD-66B7-4FA4-B12E-CC5C76397BFA}" destId="{C106846C-391E-4C49-B446-53958461ED6A}" srcOrd="3" destOrd="0" presId="urn:microsoft.com/office/officeart/2005/8/layout/radial3"/>
    <dgm:cxn modelId="{977CE2BB-2984-4D12-B330-BBE12DDFCE33}" type="presParOf" srcId="{3F4628AD-66B7-4FA4-B12E-CC5C76397BFA}" destId="{B919C571-CC21-46B4-88EB-DF9380B87A79}" srcOrd="4" destOrd="0" presId="urn:microsoft.com/office/officeart/2005/8/layout/radial3"/>
    <dgm:cxn modelId="{D769EF53-030A-4907-857F-0ECDF6915483}" type="presParOf" srcId="{3F4628AD-66B7-4FA4-B12E-CC5C76397BFA}" destId="{F909D239-2DD6-445F-8881-8644BF46397B}" srcOrd="5" destOrd="0" presId="urn:microsoft.com/office/officeart/2005/8/layout/radial3"/>
    <dgm:cxn modelId="{736C8531-4356-4D04-B915-C04EA94F1415}" type="presParOf" srcId="{3F4628AD-66B7-4FA4-B12E-CC5C76397BFA}" destId="{FA947325-2E86-4ED3-9AB1-AEEE922DE529}" srcOrd="6" destOrd="0" presId="urn:microsoft.com/office/officeart/2005/8/layout/radial3"/>
    <dgm:cxn modelId="{EAB400CF-91FA-4D4A-918E-8ABE01B04C66}" type="presParOf" srcId="{3F4628AD-66B7-4FA4-B12E-CC5C76397BFA}" destId="{BDC6C761-AE53-408B-914D-C3ACE52792E4}" srcOrd="7" destOrd="0" presId="urn:microsoft.com/office/officeart/2005/8/layout/radial3"/>
    <dgm:cxn modelId="{818E4AA4-C3CF-4348-B75E-EEA80020A3FA}" type="presParOf" srcId="{3F4628AD-66B7-4FA4-B12E-CC5C76397BFA}" destId="{FB49BD9B-658C-470F-885D-1B8540D79A3B}" srcOrd="8" destOrd="0" presId="urn:microsoft.com/office/officeart/2005/8/layout/radial3"/>
    <dgm:cxn modelId="{C5EF4F87-1A57-4F4B-A4F6-E229747CC819}" type="presParOf" srcId="{3F4628AD-66B7-4FA4-B12E-CC5C76397BFA}" destId="{A145B1D6-78DC-4440-9DB2-75C8ECCC8579}" srcOrd="9" destOrd="0" presId="urn:microsoft.com/office/officeart/2005/8/layout/radial3"/>
    <dgm:cxn modelId="{3D7C669E-F177-46DC-B877-CBA17D393CBF}" type="presParOf" srcId="{3F4628AD-66B7-4FA4-B12E-CC5C76397BFA}" destId="{408CDBA0-4EDC-4747-9F38-BF1D6BFFD915}" srcOrd="10" destOrd="0" presId="urn:microsoft.com/office/officeart/2005/8/layout/radial3"/>
    <dgm:cxn modelId="{A8B2049D-D76D-4917-B449-90BAE8CDA076}" type="presParOf" srcId="{3F4628AD-66B7-4FA4-B12E-CC5C76397BFA}" destId="{4A621C03-D444-4878-9434-DF92AE07B298}" srcOrd="11" destOrd="0" presId="urn:microsoft.com/office/officeart/2005/8/layout/radial3"/>
    <dgm:cxn modelId="{9F60BDAF-D8A1-48E8-91A3-D71481A70FA6}" type="presParOf" srcId="{3F4628AD-66B7-4FA4-B12E-CC5C76397BFA}" destId="{2BFADB72-F9AE-4D2E-BF5D-6DB288E478AA}" srcOrd="12" destOrd="0" presId="urn:microsoft.com/office/officeart/2005/8/layout/radial3"/>
    <dgm:cxn modelId="{04BBB7A6-40A3-4773-8C7F-DD4CC22B507C}" type="presParOf" srcId="{3F4628AD-66B7-4FA4-B12E-CC5C76397BFA}" destId="{B7BFE65D-F244-4FEF-86CC-B211D4B492EE}" srcOrd="13" destOrd="0" presId="urn:microsoft.com/office/officeart/2005/8/layout/radial3"/>
    <dgm:cxn modelId="{DA58DDE5-C229-4478-AF90-B5EFCF81F741}" type="presParOf" srcId="{3F4628AD-66B7-4FA4-B12E-CC5C76397BFA}" destId="{74769765-7CFE-4CCE-ADFA-4C7693556A8B}" srcOrd="1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654B28-23E0-45C2-803E-E6B9C81FB945}" type="doc">
      <dgm:prSet loTypeId="urn:microsoft.com/office/officeart/2005/8/layout/hierarchy3" loCatId="list" qsTypeId="urn:microsoft.com/office/officeart/2005/8/quickstyle/3d4" qsCatId="3D" csTypeId="urn:microsoft.com/office/officeart/2005/8/colors/colorful5" csCatId="colorful" phldr="1"/>
      <dgm:spPr/>
      <dgm:t>
        <a:bodyPr/>
        <a:lstStyle/>
        <a:p>
          <a:endParaRPr lang="en-US"/>
        </a:p>
      </dgm:t>
    </dgm:pt>
    <dgm:pt modelId="{5275EEE9-2138-422E-B1A6-FEA366EDF9CA}">
      <dgm:prSet phldrT="[Text]"/>
      <dgm:spPr/>
      <dgm:t>
        <a:bodyPr/>
        <a:lstStyle/>
        <a:p>
          <a:r>
            <a:rPr lang="en-US" dirty="0" err="1" smtClean="0"/>
            <a:t>tradicionales</a:t>
          </a:r>
          <a:endParaRPr lang="en-US" dirty="0"/>
        </a:p>
      </dgm:t>
    </dgm:pt>
    <dgm:pt modelId="{F2242B3F-001A-42FF-A85C-CAA13D6BC1D2}" type="parTrans" cxnId="{BF81A51C-0858-40EB-BE42-185F7B56435D}">
      <dgm:prSet/>
      <dgm:spPr/>
      <dgm:t>
        <a:bodyPr/>
        <a:lstStyle/>
        <a:p>
          <a:endParaRPr lang="en-US"/>
        </a:p>
      </dgm:t>
    </dgm:pt>
    <dgm:pt modelId="{1319F826-14BA-40C2-AF07-ACAF2EDE4BF7}" type="sibTrans" cxnId="{BF81A51C-0858-40EB-BE42-185F7B56435D}">
      <dgm:prSet/>
      <dgm:spPr/>
      <dgm:t>
        <a:bodyPr/>
        <a:lstStyle/>
        <a:p>
          <a:endParaRPr lang="en-US"/>
        </a:p>
      </dgm:t>
    </dgm:pt>
    <dgm:pt modelId="{C01EBCB1-914C-404C-A29D-620B41AE8A25}">
      <dgm:prSet phldrT="[Text]"/>
      <dgm:spPr/>
      <dgm:t>
        <a:bodyPr/>
        <a:lstStyle/>
        <a:p>
          <a:r>
            <a:rPr lang="en-US" dirty="0" err="1" smtClean="0"/>
            <a:t>Nominativa</a:t>
          </a:r>
          <a:endParaRPr lang="en-US" dirty="0"/>
        </a:p>
      </dgm:t>
    </dgm:pt>
    <dgm:pt modelId="{9D7E7B2C-97F3-4B0E-B811-D4249FCC06FF}" type="parTrans" cxnId="{4A3B6984-B7F3-4C87-AE8E-88D83A6318D3}">
      <dgm:prSet/>
      <dgm:spPr/>
      <dgm:t>
        <a:bodyPr/>
        <a:lstStyle/>
        <a:p>
          <a:endParaRPr lang="en-US"/>
        </a:p>
      </dgm:t>
    </dgm:pt>
    <dgm:pt modelId="{E09CAED1-2761-465E-A3C6-0BA36ED3641A}" type="sibTrans" cxnId="{4A3B6984-B7F3-4C87-AE8E-88D83A6318D3}">
      <dgm:prSet/>
      <dgm:spPr/>
      <dgm:t>
        <a:bodyPr/>
        <a:lstStyle/>
        <a:p>
          <a:endParaRPr lang="en-US"/>
        </a:p>
      </dgm:t>
    </dgm:pt>
    <dgm:pt modelId="{C906E081-FD1B-4F85-95E6-381DAA164778}">
      <dgm:prSet phldrT="[Text]"/>
      <dgm:spPr/>
      <dgm:t>
        <a:bodyPr/>
        <a:lstStyle/>
        <a:p>
          <a:r>
            <a:rPr lang="en-US" dirty="0" err="1" smtClean="0"/>
            <a:t>Innominada</a:t>
          </a:r>
          <a:endParaRPr lang="en-US" dirty="0"/>
        </a:p>
      </dgm:t>
    </dgm:pt>
    <dgm:pt modelId="{3E892872-9262-481C-893A-4A2362849DE8}" type="parTrans" cxnId="{AA817D90-65BD-45D0-81C0-DD4BECE550BF}">
      <dgm:prSet/>
      <dgm:spPr/>
      <dgm:t>
        <a:bodyPr/>
        <a:lstStyle/>
        <a:p>
          <a:endParaRPr lang="en-US"/>
        </a:p>
      </dgm:t>
    </dgm:pt>
    <dgm:pt modelId="{639362B5-5E8D-4F12-8D36-5D84F707F9D2}" type="sibTrans" cxnId="{AA817D90-65BD-45D0-81C0-DD4BECE550BF}">
      <dgm:prSet/>
      <dgm:spPr/>
      <dgm:t>
        <a:bodyPr/>
        <a:lstStyle/>
        <a:p>
          <a:endParaRPr lang="en-US"/>
        </a:p>
      </dgm:t>
    </dgm:pt>
    <dgm:pt modelId="{CC56C484-CCD9-4CCE-BC5A-DF7F7AE38E44}">
      <dgm:prSet phldrT="[Text]"/>
      <dgm:spPr/>
      <dgm:t>
        <a:bodyPr/>
        <a:lstStyle/>
        <a:p>
          <a:r>
            <a:rPr lang="en-US" dirty="0" smtClean="0"/>
            <a:t>No </a:t>
          </a:r>
          <a:r>
            <a:rPr lang="en-US" dirty="0" err="1" smtClean="0"/>
            <a:t>tradicionales</a:t>
          </a:r>
          <a:endParaRPr lang="en-US" dirty="0"/>
        </a:p>
      </dgm:t>
    </dgm:pt>
    <dgm:pt modelId="{4926FC3E-4EE1-44D6-94E9-1F782D2124CE}" type="parTrans" cxnId="{976E5C5C-4A9B-4B1D-8D41-9E4C6639E39A}">
      <dgm:prSet/>
      <dgm:spPr/>
      <dgm:t>
        <a:bodyPr/>
        <a:lstStyle/>
        <a:p>
          <a:endParaRPr lang="en-US"/>
        </a:p>
      </dgm:t>
    </dgm:pt>
    <dgm:pt modelId="{A21B5E1C-7794-41EF-AB89-CEE0E8960CE3}" type="sibTrans" cxnId="{976E5C5C-4A9B-4B1D-8D41-9E4C6639E39A}">
      <dgm:prSet/>
      <dgm:spPr/>
      <dgm:t>
        <a:bodyPr/>
        <a:lstStyle/>
        <a:p>
          <a:endParaRPr lang="en-US"/>
        </a:p>
      </dgm:t>
    </dgm:pt>
    <dgm:pt modelId="{C1593FBC-8B55-47D7-B815-FA109B693125}">
      <dgm:prSet phldrT="[Text]"/>
      <dgm:spPr/>
      <dgm:t>
        <a:bodyPr/>
        <a:lstStyle/>
        <a:p>
          <a:r>
            <a:rPr lang="en-US" dirty="0" smtClean="0"/>
            <a:t>Sonora</a:t>
          </a:r>
          <a:endParaRPr lang="en-US" dirty="0"/>
        </a:p>
      </dgm:t>
    </dgm:pt>
    <dgm:pt modelId="{86D9A276-B753-4B8F-8541-0AD11D25BA88}" type="parTrans" cxnId="{0384BD12-B73D-473D-A829-F502533A865C}">
      <dgm:prSet/>
      <dgm:spPr/>
      <dgm:t>
        <a:bodyPr/>
        <a:lstStyle/>
        <a:p>
          <a:endParaRPr lang="en-US"/>
        </a:p>
      </dgm:t>
    </dgm:pt>
    <dgm:pt modelId="{D93F6942-69FC-44E0-B687-02D1F9D4D068}" type="sibTrans" cxnId="{0384BD12-B73D-473D-A829-F502533A865C}">
      <dgm:prSet/>
      <dgm:spPr/>
      <dgm:t>
        <a:bodyPr/>
        <a:lstStyle/>
        <a:p>
          <a:endParaRPr lang="en-US"/>
        </a:p>
      </dgm:t>
    </dgm:pt>
    <dgm:pt modelId="{EF64DE1E-2045-4392-BB1A-CD71A2ECD29A}">
      <dgm:prSet phldrT="[Text]"/>
      <dgm:spPr/>
      <dgm:t>
        <a:bodyPr/>
        <a:lstStyle/>
        <a:p>
          <a:r>
            <a:rPr lang="en-US" dirty="0" smtClean="0"/>
            <a:t>Tridimensional</a:t>
          </a:r>
          <a:endParaRPr lang="en-US" dirty="0"/>
        </a:p>
      </dgm:t>
    </dgm:pt>
    <dgm:pt modelId="{3AD4E48B-6B7F-4788-AFF7-FA17C6F32A04}" type="parTrans" cxnId="{EE975BBD-A404-4001-9335-29D427497558}">
      <dgm:prSet/>
      <dgm:spPr/>
      <dgm:t>
        <a:bodyPr/>
        <a:lstStyle/>
        <a:p>
          <a:endParaRPr lang="en-US"/>
        </a:p>
      </dgm:t>
    </dgm:pt>
    <dgm:pt modelId="{F9846B55-6826-426F-BDC0-17B93033E914}" type="sibTrans" cxnId="{EE975BBD-A404-4001-9335-29D427497558}">
      <dgm:prSet/>
      <dgm:spPr/>
      <dgm:t>
        <a:bodyPr/>
        <a:lstStyle/>
        <a:p>
          <a:endParaRPr lang="en-US"/>
        </a:p>
      </dgm:t>
    </dgm:pt>
    <dgm:pt modelId="{C5DD3159-845C-480A-AA8E-B6CD536684BA}">
      <dgm:prSet phldrT="[Text]"/>
      <dgm:spPr/>
      <dgm:t>
        <a:bodyPr/>
        <a:lstStyle/>
        <a:p>
          <a:r>
            <a:rPr lang="en-US" dirty="0" err="1" smtClean="0"/>
            <a:t>Mixta</a:t>
          </a:r>
          <a:endParaRPr lang="en-US" dirty="0"/>
        </a:p>
      </dgm:t>
    </dgm:pt>
    <dgm:pt modelId="{4B0CD79D-80C0-4B4F-A18D-42B8F8B9893A}" type="parTrans" cxnId="{05DDE67D-F549-48AE-A18C-D0F574EA0C68}">
      <dgm:prSet/>
      <dgm:spPr/>
      <dgm:t>
        <a:bodyPr/>
        <a:lstStyle/>
        <a:p>
          <a:endParaRPr lang="en-US"/>
        </a:p>
      </dgm:t>
    </dgm:pt>
    <dgm:pt modelId="{B8BA479C-EF17-4433-AA48-BE287032C8B9}" type="sibTrans" cxnId="{05DDE67D-F549-48AE-A18C-D0F574EA0C68}">
      <dgm:prSet/>
      <dgm:spPr/>
      <dgm:t>
        <a:bodyPr/>
        <a:lstStyle/>
        <a:p>
          <a:endParaRPr lang="en-US"/>
        </a:p>
      </dgm:t>
    </dgm:pt>
    <dgm:pt modelId="{7F26691E-717E-4C06-A7EE-5064E3449909}">
      <dgm:prSet phldrT="[Text]"/>
      <dgm:spPr/>
      <dgm:t>
        <a:bodyPr/>
        <a:lstStyle/>
        <a:p>
          <a:r>
            <a:rPr lang="en-US" dirty="0" err="1" smtClean="0"/>
            <a:t>Olfativa</a:t>
          </a:r>
          <a:endParaRPr lang="en-US" dirty="0"/>
        </a:p>
      </dgm:t>
    </dgm:pt>
    <dgm:pt modelId="{571D43E7-93A2-4EF4-A7FE-3EF12C6B2AB7}" type="parTrans" cxnId="{6446329A-87A5-4CE9-8558-9C88D5DDD478}">
      <dgm:prSet/>
      <dgm:spPr/>
      <dgm:t>
        <a:bodyPr/>
        <a:lstStyle/>
        <a:p>
          <a:endParaRPr lang="en-US"/>
        </a:p>
      </dgm:t>
    </dgm:pt>
    <dgm:pt modelId="{34CCFB49-26A6-4023-AAB9-A8BD1BEE994F}" type="sibTrans" cxnId="{6446329A-87A5-4CE9-8558-9C88D5DDD478}">
      <dgm:prSet/>
      <dgm:spPr/>
      <dgm:t>
        <a:bodyPr/>
        <a:lstStyle/>
        <a:p>
          <a:endParaRPr lang="en-US"/>
        </a:p>
      </dgm:t>
    </dgm:pt>
    <dgm:pt modelId="{D667360B-C13D-49D2-8E69-B523D0FA3809}">
      <dgm:prSet phldrT="[Text]"/>
      <dgm:spPr/>
      <dgm:t>
        <a:bodyPr/>
        <a:lstStyle/>
        <a:p>
          <a:r>
            <a:rPr lang="en-US" dirty="0" err="1" smtClean="0"/>
            <a:t>Imagen</a:t>
          </a:r>
          <a:r>
            <a:rPr lang="en-US" dirty="0" smtClean="0"/>
            <a:t> </a:t>
          </a:r>
          <a:r>
            <a:rPr lang="en-US" dirty="0" err="1" smtClean="0"/>
            <a:t>comercial</a:t>
          </a:r>
          <a:endParaRPr lang="en-US" dirty="0"/>
        </a:p>
      </dgm:t>
    </dgm:pt>
    <dgm:pt modelId="{06D20F4C-4C4C-435B-A941-88CD9D877A53}" type="parTrans" cxnId="{0E87C6DC-938B-4F25-A7DF-9C284EAD0976}">
      <dgm:prSet/>
      <dgm:spPr/>
      <dgm:t>
        <a:bodyPr/>
        <a:lstStyle/>
        <a:p>
          <a:endParaRPr lang="en-US"/>
        </a:p>
      </dgm:t>
    </dgm:pt>
    <dgm:pt modelId="{47FC0159-F822-4698-A338-0EA406292BB3}" type="sibTrans" cxnId="{0E87C6DC-938B-4F25-A7DF-9C284EAD0976}">
      <dgm:prSet/>
      <dgm:spPr/>
      <dgm:t>
        <a:bodyPr/>
        <a:lstStyle/>
        <a:p>
          <a:endParaRPr lang="en-US"/>
        </a:p>
      </dgm:t>
    </dgm:pt>
    <dgm:pt modelId="{FB771FAA-11CE-4E06-8828-EC3555DDBB0F}">
      <dgm:prSet phldrT="[Text]"/>
      <dgm:spPr/>
      <dgm:t>
        <a:bodyPr/>
        <a:lstStyle/>
        <a:p>
          <a:r>
            <a:rPr lang="en-US" dirty="0" err="1" smtClean="0"/>
            <a:t>Holográfica</a:t>
          </a:r>
          <a:endParaRPr lang="en-US" dirty="0"/>
        </a:p>
      </dgm:t>
    </dgm:pt>
    <dgm:pt modelId="{A7190C6C-168C-4E14-9441-0FE93341B791}" type="parTrans" cxnId="{7E8982FD-9779-4469-98B4-26FC001CAEFE}">
      <dgm:prSet/>
      <dgm:spPr/>
      <dgm:t>
        <a:bodyPr/>
        <a:lstStyle/>
        <a:p>
          <a:endParaRPr lang="en-US"/>
        </a:p>
      </dgm:t>
    </dgm:pt>
    <dgm:pt modelId="{76A35CCB-383F-4204-BC0A-8EF413B7B612}" type="sibTrans" cxnId="{7E8982FD-9779-4469-98B4-26FC001CAEFE}">
      <dgm:prSet/>
      <dgm:spPr/>
      <dgm:t>
        <a:bodyPr/>
        <a:lstStyle/>
        <a:p>
          <a:endParaRPr lang="en-US"/>
        </a:p>
      </dgm:t>
    </dgm:pt>
    <dgm:pt modelId="{4B8E7092-722E-4E3E-8D6F-5ABAA5E470AD}" type="pres">
      <dgm:prSet presAssocID="{67654B28-23E0-45C2-803E-E6B9C81FB945}" presName="diagram" presStyleCnt="0">
        <dgm:presLayoutVars>
          <dgm:chPref val="1"/>
          <dgm:dir/>
          <dgm:animOne val="branch"/>
          <dgm:animLvl val="lvl"/>
          <dgm:resizeHandles/>
        </dgm:presLayoutVars>
      </dgm:prSet>
      <dgm:spPr/>
      <dgm:t>
        <a:bodyPr/>
        <a:lstStyle/>
        <a:p>
          <a:endParaRPr lang="en-US"/>
        </a:p>
      </dgm:t>
    </dgm:pt>
    <dgm:pt modelId="{6F400E0D-58C8-46E7-8557-370B04BF94E1}" type="pres">
      <dgm:prSet presAssocID="{5275EEE9-2138-422E-B1A6-FEA366EDF9CA}" presName="root" presStyleCnt="0"/>
      <dgm:spPr/>
    </dgm:pt>
    <dgm:pt modelId="{A33F9774-49EB-4B46-B22D-DC277F977CA1}" type="pres">
      <dgm:prSet presAssocID="{5275EEE9-2138-422E-B1A6-FEA366EDF9CA}" presName="rootComposite" presStyleCnt="0"/>
      <dgm:spPr/>
    </dgm:pt>
    <dgm:pt modelId="{92641B8F-9A87-4CBF-B9C6-694AD572B277}" type="pres">
      <dgm:prSet presAssocID="{5275EEE9-2138-422E-B1A6-FEA366EDF9CA}" presName="rootText" presStyleLbl="node1" presStyleIdx="0" presStyleCnt="2"/>
      <dgm:spPr/>
      <dgm:t>
        <a:bodyPr/>
        <a:lstStyle/>
        <a:p>
          <a:endParaRPr lang="en-US"/>
        </a:p>
      </dgm:t>
    </dgm:pt>
    <dgm:pt modelId="{688E356F-CB04-435C-9E03-E5CC4C3D2A9C}" type="pres">
      <dgm:prSet presAssocID="{5275EEE9-2138-422E-B1A6-FEA366EDF9CA}" presName="rootConnector" presStyleLbl="node1" presStyleIdx="0" presStyleCnt="2"/>
      <dgm:spPr/>
      <dgm:t>
        <a:bodyPr/>
        <a:lstStyle/>
        <a:p>
          <a:endParaRPr lang="en-US"/>
        </a:p>
      </dgm:t>
    </dgm:pt>
    <dgm:pt modelId="{C83422F1-3469-4403-A91E-5AB6CB8DCC9D}" type="pres">
      <dgm:prSet presAssocID="{5275EEE9-2138-422E-B1A6-FEA366EDF9CA}" presName="childShape" presStyleCnt="0"/>
      <dgm:spPr/>
    </dgm:pt>
    <dgm:pt modelId="{0A9C87FC-B390-4494-B83D-D509E7210978}" type="pres">
      <dgm:prSet presAssocID="{9D7E7B2C-97F3-4B0E-B811-D4249FCC06FF}" presName="Name13" presStyleLbl="parChTrans1D2" presStyleIdx="0" presStyleCnt="8"/>
      <dgm:spPr/>
      <dgm:t>
        <a:bodyPr/>
        <a:lstStyle/>
        <a:p>
          <a:endParaRPr lang="en-US"/>
        </a:p>
      </dgm:t>
    </dgm:pt>
    <dgm:pt modelId="{ECE86D7D-6D52-4025-A95C-D0BE27CF7950}" type="pres">
      <dgm:prSet presAssocID="{C01EBCB1-914C-404C-A29D-620B41AE8A25}" presName="childText" presStyleLbl="bgAcc1" presStyleIdx="0" presStyleCnt="8">
        <dgm:presLayoutVars>
          <dgm:bulletEnabled val="1"/>
        </dgm:presLayoutVars>
      </dgm:prSet>
      <dgm:spPr/>
      <dgm:t>
        <a:bodyPr/>
        <a:lstStyle/>
        <a:p>
          <a:endParaRPr lang="en-US"/>
        </a:p>
      </dgm:t>
    </dgm:pt>
    <dgm:pt modelId="{7BDEA0FB-427A-4B92-9289-F6EBEF566942}" type="pres">
      <dgm:prSet presAssocID="{3E892872-9262-481C-893A-4A2362849DE8}" presName="Name13" presStyleLbl="parChTrans1D2" presStyleIdx="1" presStyleCnt="8"/>
      <dgm:spPr/>
      <dgm:t>
        <a:bodyPr/>
        <a:lstStyle/>
        <a:p>
          <a:endParaRPr lang="en-US"/>
        </a:p>
      </dgm:t>
    </dgm:pt>
    <dgm:pt modelId="{DAB875EB-6BC3-4C46-9C68-96837E6D5C02}" type="pres">
      <dgm:prSet presAssocID="{C906E081-FD1B-4F85-95E6-381DAA164778}" presName="childText" presStyleLbl="bgAcc1" presStyleIdx="1" presStyleCnt="8">
        <dgm:presLayoutVars>
          <dgm:bulletEnabled val="1"/>
        </dgm:presLayoutVars>
      </dgm:prSet>
      <dgm:spPr/>
      <dgm:t>
        <a:bodyPr/>
        <a:lstStyle/>
        <a:p>
          <a:endParaRPr lang="en-US"/>
        </a:p>
      </dgm:t>
    </dgm:pt>
    <dgm:pt modelId="{C165CCD8-A127-4A22-A85B-170588D66F62}" type="pres">
      <dgm:prSet presAssocID="{4B0CD79D-80C0-4B4F-A18D-42B8F8B9893A}" presName="Name13" presStyleLbl="parChTrans1D2" presStyleIdx="2" presStyleCnt="8"/>
      <dgm:spPr/>
      <dgm:t>
        <a:bodyPr/>
        <a:lstStyle/>
        <a:p>
          <a:endParaRPr lang="en-US"/>
        </a:p>
      </dgm:t>
    </dgm:pt>
    <dgm:pt modelId="{79F24FCE-8C85-45C1-A7A1-F8FDF12A8DDF}" type="pres">
      <dgm:prSet presAssocID="{C5DD3159-845C-480A-AA8E-B6CD536684BA}" presName="childText" presStyleLbl="bgAcc1" presStyleIdx="2" presStyleCnt="8">
        <dgm:presLayoutVars>
          <dgm:bulletEnabled val="1"/>
        </dgm:presLayoutVars>
      </dgm:prSet>
      <dgm:spPr/>
      <dgm:t>
        <a:bodyPr/>
        <a:lstStyle/>
        <a:p>
          <a:endParaRPr lang="en-US"/>
        </a:p>
      </dgm:t>
    </dgm:pt>
    <dgm:pt modelId="{98957D2C-7029-427D-80F1-B6154899B194}" type="pres">
      <dgm:prSet presAssocID="{3AD4E48B-6B7F-4788-AFF7-FA17C6F32A04}" presName="Name13" presStyleLbl="parChTrans1D2" presStyleIdx="3" presStyleCnt="8"/>
      <dgm:spPr/>
      <dgm:t>
        <a:bodyPr/>
        <a:lstStyle/>
        <a:p>
          <a:endParaRPr lang="en-US"/>
        </a:p>
      </dgm:t>
    </dgm:pt>
    <dgm:pt modelId="{9E3FF3E6-FFB7-49B9-AD32-BFA3CFC57ED5}" type="pres">
      <dgm:prSet presAssocID="{EF64DE1E-2045-4392-BB1A-CD71A2ECD29A}" presName="childText" presStyleLbl="bgAcc1" presStyleIdx="3" presStyleCnt="8">
        <dgm:presLayoutVars>
          <dgm:bulletEnabled val="1"/>
        </dgm:presLayoutVars>
      </dgm:prSet>
      <dgm:spPr/>
      <dgm:t>
        <a:bodyPr/>
        <a:lstStyle/>
        <a:p>
          <a:endParaRPr lang="en-US"/>
        </a:p>
      </dgm:t>
    </dgm:pt>
    <dgm:pt modelId="{9EBB5D36-03A6-469A-AFCB-0BC72634A76C}" type="pres">
      <dgm:prSet presAssocID="{CC56C484-CCD9-4CCE-BC5A-DF7F7AE38E44}" presName="root" presStyleCnt="0"/>
      <dgm:spPr/>
    </dgm:pt>
    <dgm:pt modelId="{F2EEF165-44D7-46C0-A581-476DD7D8454B}" type="pres">
      <dgm:prSet presAssocID="{CC56C484-CCD9-4CCE-BC5A-DF7F7AE38E44}" presName="rootComposite" presStyleCnt="0"/>
      <dgm:spPr/>
    </dgm:pt>
    <dgm:pt modelId="{3BAA3191-0F53-430D-8644-11C7EA682D24}" type="pres">
      <dgm:prSet presAssocID="{CC56C484-CCD9-4CCE-BC5A-DF7F7AE38E44}" presName="rootText" presStyleLbl="node1" presStyleIdx="1" presStyleCnt="2"/>
      <dgm:spPr/>
      <dgm:t>
        <a:bodyPr/>
        <a:lstStyle/>
        <a:p>
          <a:endParaRPr lang="en-US"/>
        </a:p>
      </dgm:t>
    </dgm:pt>
    <dgm:pt modelId="{24A827DD-0106-43B3-BB2D-19ECBFB83116}" type="pres">
      <dgm:prSet presAssocID="{CC56C484-CCD9-4CCE-BC5A-DF7F7AE38E44}" presName="rootConnector" presStyleLbl="node1" presStyleIdx="1" presStyleCnt="2"/>
      <dgm:spPr/>
      <dgm:t>
        <a:bodyPr/>
        <a:lstStyle/>
        <a:p>
          <a:endParaRPr lang="en-US"/>
        </a:p>
      </dgm:t>
    </dgm:pt>
    <dgm:pt modelId="{EB4CA660-3958-4C75-B2F9-2929A43D26A7}" type="pres">
      <dgm:prSet presAssocID="{CC56C484-CCD9-4CCE-BC5A-DF7F7AE38E44}" presName="childShape" presStyleCnt="0"/>
      <dgm:spPr/>
    </dgm:pt>
    <dgm:pt modelId="{BFC11B2B-21D5-4F81-9DED-479FD85B3595}" type="pres">
      <dgm:prSet presAssocID="{86D9A276-B753-4B8F-8541-0AD11D25BA88}" presName="Name13" presStyleLbl="parChTrans1D2" presStyleIdx="4" presStyleCnt="8"/>
      <dgm:spPr/>
      <dgm:t>
        <a:bodyPr/>
        <a:lstStyle/>
        <a:p>
          <a:endParaRPr lang="en-US"/>
        </a:p>
      </dgm:t>
    </dgm:pt>
    <dgm:pt modelId="{8302E867-175D-446E-B688-4947BBD78AE0}" type="pres">
      <dgm:prSet presAssocID="{C1593FBC-8B55-47D7-B815-FA109B693125}" presName="childText" presStyleLbl="bgAcc1" presStyleIdx="4" presStyleCnt="8">
        <dgm:presLayoutVars>
          <dgm:bulletEnabled val="1"/>
        </dgm:presLayoutVars>
      </dgm:prSet>
      <dgm:spPr/>
      <dgm:t>
        <a:bodyPr/>
        <a:lstStyle/>
        <a:p>
          <a:endParaRPr lang="en-US"/>
        </a:p>
      </dgm:t>
    </dgm:pt>
    <dgm:pt modelId="{4A628DF3-0AE5-46B3-9012-AA4171CC79E6}" type="pres">
      <dgm:prSet presAssocID="{571D43E7-93A2-4EF4-A7FE-3EF12C6B2AB7}" presName="Name13" presStyleLbl="parChTrans1D2" presStyleIdx="5" presStyleCnt="8"/>
      <dgm:spPr/>
      <dgm:t>
        <a:bodyPr/>
        <a:lstStyle/>
        <a:p>
          <a:endParaRPr lang="en-US"/>
        </a:p>
      </dgm:t>
    </dgm:pt>
    <dgm:pt modelId="{5F806F01-0751-4067-85EF-CA249FC76026}" type="pres">
      <dgm:prSet presAssocID="{7F26691E-717E-4C06-A7EE-5064E3449909}" presName="childText" presStyleLbl="bgAcc1" presStyleIdx="5" presStyleCnt="8">
        <dgm:presLayoutVars>
          <dgm:bulletEnabled val="1"/>
        </dgm:presLayoutVars>
      </dgm:prSet>
      <dgm:spPr/>
      <dgm:t>
        <a:bodyPr/>
        <a:lstStyle/>
        <a:p>
          <a:endParaRPr lang="en-US"/>
        </a:p>
      </dgm:t>
    </dgm:pt>
    <dgm:pt modelId="{D81778B5-40EA-4BF4-8ECE-5EACF3CF79FF}" type="pres">
      <dgm:prSet presAssocID="{06D20F4C-4C4C-435B-A941-88CD9D877A53}" presName="Name13" presStyleLbl="parChTrans1D2" presStyleIdx="6" presStyleCnt="8"/>
      <dgm:spPr/>
      <dgm:t>
        <a:bodyPr/>
        <a:lstStyle/>
        <a:p>
          <a:endParaRPr lang="en-US"/>
        </a:p>
      </dgm:t>
    </dgm:pt>
    <dgm:pt modelId="{F0176697-D46C-4817-A142-6156FD43EA36}" type="pres">
      <dgm:prSet presAssocID="{D667360B-C13D-49D2-8E69-B523D0FA3809}" presName="childText" presStyleLbl="bgAcc1" presStyleIdx="6" presStyleCnt="8">
        <dgm:presLayoutVars>
          <dgm:bulletEnabled val="1"/>
        </dgm:presLayoutVars>
      </dgm:prSet>
      <dgm:spPr/>
      <dgm:t>
        <a:bodyPr/>
        <a:lstStyle/>
        <a:p>
          <a:endParaRPr lang="en-US"/>
        </a:p>
      </dgm:t>
    </dgm:pt>
    <dgm:pt modelId="{F1B9E32E-CD3D-409D-8A35-89361A3E9883}" type="pres">
      <dgm:prSet presAssocID="{A7190C6C-168C-4E14-9441-0FE93341B791}" presName="Name13" presStyleLbl="parChTrans1D2" presStyleIdx="7" presStyleCnt="8"/>
      <dgm:spPr/>
      <dgm:t>
        <a:bodyPr/>
        <a:lstStyle/>
        <a:p>
          <a:endParaRPr lang="en-US"/>
        </a:p>
      </dgm:t>
    </dgm:pt>
    <dgm:pt modelId="{3F3AC547-A894-494B-8E42-FF49EC62ADA0}" type="pres">
      <dgm:prSet presAssocID="{FB771FAA-11CE-4E06-8828-EC3555DDBB0F}" presName="childText" presStyleLbl="bgAcc1" presStyleIdx="7" presStyleCnt="8">
        <dgm:presLayoutVars>
          <dgm:bulletEnabled val="1"/>
        </dgm:presLayoutVars>
      </dgm:prSet>
      <dgm:spPr/>
      <dgm:t>
        <a:bodyPr/>
        <a:lstStyle/>
        <a:p>
          <a:endParaRPr lang="en-US"/>
        </a:p>
      </dgm:t>
    </dgm:pt>
  </dgm:ptLst>
  <dgm:cxnLst>
    <dgm:cxn modelId="{A4CB8C2F-E001-40C4-9EBE-B3C0370ED0CB}" type="presOf" srcId="{CC56C484-CCD9-4CCE-BC5A-DF7F7AE38E44}" destId="{3BAA3191-0F53-430D-8644-11C7EA682D24}" srcOrd="0" destOrd="0" presId="urn:microsoft.com/office/officeart/2005/8/layout/hierarchy3"/>
    <dgm:cxn modelId="{976E5C5C-4A9B-4B1D-8D41-9E4C6639E39A}" srcId="{67654B28-23E0-45C2-803E-E6B9C81FB945}" destId="{CC56C484-CCD9-4CCE-BC5A-DF7F7AE38E44}" srcOrd="1" destOrd="0" parTransId="{4926FC3E-4EE1-44D6-94E9-1F782D2124CE}" sibTransId="{A21B5E1C-7794-41EF-AB89-CEE0E8960CE3}"/>
    <dgm:cxn modelId="{7E8982FD-9779-4469-98B4-26FC001CAEFE}" srcId="{CC56C484-CCD9-4CCE-BC5A-DF7F7AE38E44}" destId="{FB771FAA-11CE-4E06-8828-EC3555DDBB0F}" srcOrd="3" destOrd="0" parTransId="{A7190C6C-168C-4E14-9441-0FE93341B791}" sibTransId="{76A35CCB-383F-4204-BC0A-8EF413B7B612}"/>
    <dgm:cxn modelId="{AA817D90-65BD-45D0-81C0-DD4BECE550BF}" srcId="{5275EEE9-2138-422E-B1A6-FEA366EDF9CA}" destId="{C906E081-FD1B-4F85-95E6-381DAA164778}" srcOrd="1" destOrd="0" parTransId="{3E892872-9262-481C-893A-4A2362849DE8}" sibTransId="{639362B5-5E8D-4F12-8D36-5D84F707F9D2}"/>
    <dgm:cxn modelId="{C83B51DF-9DE5-455C-8348-31D9984674D1}" type="presOf" srcId="{5275EEE9-2138-422E-B1A6-FEA366EDF9CA}" destId="{688E356F-CB04-435C-9E03-E5CC4C3D2A9C}" srcOrd="1" destOrd="0" presId="urn:microsoft.com/office/officeart/2005/8/layout/hierarchy3"/>
    <dgm:cxn modelId="{6446329A-87A5-4CE9-8558-9C88D5DDD478}" srcId="{CC56C484-CCD9-4CCE-BC5A-DF7F7AE38E44}" destId="{7F26691E-717E-4C06-A7EE-5064E3449909}" srcOrd="1" destOrd="0" parTransId="{571D43E7-93A2-4EF4-A7FE-3EF12C6B2AB7}" sibTransId="{34CCFB49-26A6-4023-AAB9-A8BD1BEE994F}"/>
    <dgm:cxn modelId="{E93F0859-23F7-4D0F-A07F-996EBEC9EF7C}" type="presOf" srcId="{C01EBCB1-914C-404C-A29D-620B41AE8A25}" destId="{ECE86D7D-6D52-4025-A95C-D0BE27CF7950}" srcOrd="0" destOrd="0" presId="urn:microsoft.com/office/officeart/2005/8/layout/hierarchy3"/>
    <dgm:cxn modelId="{73A929E3-1336-49CC-8794-F0008308A235}" type="presOf" srcId="{571D43E7-93A2-4EF4-A7FE-3EF12C6B2AB7}" destId="{4A628DF3-0AE5-46B3-9012-AA4171CC79E6}" srcOrd="0" destOrd="0" presId="urn:microsoft.com/office/officeart/2005/8/layout/hierarchy3"/>
    <dgm:cxn modelId="{841183E7-9597-47A4-9661-A79D2AEE7C67}" type="presOf" srcId="{FB771FAA-11CE-4E06-8828-EC3555DDBB0F}" destId="{3F3AC547-A894-494B-8E42-FF49EC62ADA0}" srcOrd="0" destOrd="0" presId="urn:microsoft.com/office/officeart/2005/8/layout/hierarchy3"/>
    <dgm:cxn modelId="{0E87C6DC-938B-4F25-A7DF-9C284EAD0976}" srcId="{CC56C484-CCD9-4CCE-BC5A-DF7F7AE38E44}" destId="{D667360B-C13D-49D2-8E69-B523D0FA3809}" srcOrd="2" destOrd="0" parTransId="{06D20F4C-4C4C-435B-A941-88CD9D877A53}" sibTransId="{47FC0159-F822-4698-A338-0EA406292BB3}"/>
    <dgm:cxn modelId="{AE1BA8E7-36CF-4B4B-9887-6FC933238FBA}" type="presOf" srcId="{3AD4E48B-6B7F-4788-AFF7-FA17C6F32A04}" destId="{98957D2C-7029-427D-80F1-B6154899B194}" srcOrd="0" destOrd="0" presId="urn:microsoft.com/office/officeart/2005/8/layout/hierarchy3"/>
    <dgm:cxn modelId="{391E839B-9522-4D55-BB0C-D6EF8F6FF7E4}" type="presOf" srcId="{CC56C484-CCD9-4CCE-BC5A-DF7F7AE38E44}" destId="{24A827DD-0106-43B3-BB2D-19ECBFB83116}" srcOrd="1" destOrd="0" presId="urn:microsoft.com/office/officeart/2005/8/layout/hierarchy3"/>
    <dgm:cxn modelId="{4A3B6984-B7F3-4C87-AE8E-88D83A6318D3}" srcId="{5275EEE9-2138-422E-B1A6-FEA366EDF9CA}" destId="{C01EBCB1-914C-404C-A29D-620B41AE8A25}" srcOrd="0" destOrd="0" parTransId="{9D7E7B2C-97F3-4B0E-B811-D4249FCC06FF}" sibTransId="{E09CAED1-2761-465E-A3C6-0BA36ED3641A}"/>
    <dgm:cxn modelId="{39363B3F-3CCA-4134-8DA5-28B1E8BCC836}" type="presOf" srcId="{EF64DE1E-2045-4392-BB1A-CD71A2ECD29A}" destId="{9E3FF3E6-FFB7-49B9-AD32-BFA3CFC57ED5}" srcOrd="0" destOrd="0" presId="urn:microsoft.com/office/officeart/2005/8/layout/hierarchy3"/>
    <dgm:cxn modelId="{05DDE67D-F549-48AE-A18C-D0F574EA0C68}" srcId="{5275EEE9-2138-422E-B1A6-FEA366EDF9CA}" destId="{C5DD3159-845C-480A-AA8E-B6CD536684BA}" srcOrd="2" destOrd="0" parTransId="{4B0CD79D-80C0-4B4F-A18D-42B8F8B9893A}" sibTransId="{B8BA479C-EF17-4433-AA48-BE287032C8B9}"/>
    <dgm:cxn modelId="{8A91873D-7972-4775-AE53-AEB730C41F97}" type="presOf" srcId="{86D9A276-B753-4B8F-8541-0AD11D25BA88}" destId="{BFC11B2B-21D5-4F81-9DED-479FD85B3595}" srcOrd="0" destOrd="0" presId="urn:microsoft.com/office/officeart/2005/8/layout/hierarchy3"/>
    <dgm:cxn modelId="{31D8EBDA-127E-4489-AA2A-0921D82B8660}" type="presOf" srcId="{67654B28-23E0-45C2-803E-E6B9C81FB945}" destId="{4B8E7092-722E-4E3E-8D6F-5ABAA5E470AD}" srcOrd="0" destOrd="0" presId="urn:microsoft.com/office/officeart/2005/8/layout/hierarchy3"/>
    <dgm:cxn modelId="{CC9A72A8-6B3D-4B83-AD2D-0C3B23A5DF84}" type="presOf" srcId="{3E892872-9262-481C-893A-4A2362849DE8}" destId="{7BDEA0FB-427A-4B92-9289-F6EBEF566942}" srcOrd="0" destOrd="0" presId="urn:microsoft.com/office/officeart/2005/8/layout/hierarchy3"/>
    <dgm:cxn modelId="{EE975BBD-A404-4001-9335-29D427497558}" srcId="{5275EEE9-2138-422E-B1A6-FEA366EDF9CA}" destId="{EF64DE1E-2045-4392-BB1A-CD71A2ECD29A}" srcOrd="3" destOrd="0" parTransId="{3AD4E48B-6B7F-4788-AFF7-FA17C6F32A04}" sibTransId="{F9846B55-6826-426F-BDC0-17B93033E914}"/>
    <dgm:cxn modelId="{4F7383CC-ACF1-48F1-9B96-159CC13C832D}" type="presOf" srcId="{4B0CD79D-80C0-4B4F-A18D-42B8F8B9893A}" destId="{C165CCD8-A127-4A22-A85B-170588D66F62}" srcOrd="0" destOrd="0" presId="urn:microsoft.com/office/officeart/2005/8/layout/hierarchy3"/>
    <dgm:cxn modelId="{46B773D9-DF5E-442E-99B9-E3DB79709375}" type="presOf" srcId="{C906E081-FD1B-4F85-95E6-381DAA164778}" destId="{DAB875EB-6BC3-4C46-9C68-96837E6D5C02}" srcOrd="0" destOrd="0" presId="urn:microsoft.com/office/officeart/2005/8/layout/hierarchy3"/>
    <dgm:cxn modelId="{3DEADB5D-EC2E-40FA-B776-AF3BDCA1B422}" type="presOf" srcId="{06D20F4C-4C4C-435B-A941-88CD9D877A53}" destId="{D81778B5-40EA-4BF4-8ECE-5EACF3CF79FF}" srcOrd="0" destOrd="0" presId="urn:microsoft.com/office/officeart/2005/8/layout/hierarchy3"/>
    <dgm:cxn modelId="{008372DC-C4B9-413F-9A64-E92A45E11DEB}" type="presOf" srcId="{A7190C6C-168C-4E14-9441-0FE93341B791}" destId="{F1B9E32E-CD3D-409D-8A35-89361A3E9883}" srcOrd="0" destOrd="0" presId="urn:microsoft.com/office/officeart/2005/8/layout/hierarchy3"/>
    <dgm:cxn modelId="{FF788C24-942B-4628-99C4-9C2D0B072161}" type="presOf" srcId="{7F26691E-717E-4C06-A7EE-5064E3449909}" destId="{5F806F01-0751-4067-85EF-CA249FC76026}" srcOrd="0" destOrd="0" presId="urn:microsoft.com/office/officeart/2005/8/layout/hierarchy3"/>
    <dgm:cxn modelId="{0384BD12-B73D-473D-A829-F502533A865C}" srcId="{CC56C484-CCD9-4CCE-BC5A-DF7F7AE38E44}" destId="{C1593FBC-8B55-47D7-B815-FA109B693125}" srcOrd="0" destOrd="0" parTransId="{86D9A276-B753-4B8F-8541-0AD11D25BA88}" sibTransId="{D93F6942-69FC-44E0-B687-02D1F9D4D068}"/>
    <dgm:cxn modelId="{DE2412D7-B01E-4C59-939A-B30705B4458C}" type="presOf" srcId="{5275EEE9-2138-422E-B1A6-FEA366EDF9CA}" destId="{92641B8F-9A87-4CBF-B9C6-694AD572B277}" srcOrd="0" destOrd="0" presId="urn:microsoft.com/office/officeart/2005/8/layout/hierarchy3"/>
    <dgm:cxn modelId="{BF81A51C-0858-40EB-BE42-185F7B56435D}" srcId="{67654B28-23E0-45C2-803E-E6B9C81FB945}" destId="{5275EEE9-2138-422E-B1A6-FEA366EDF9CA}" srcOrd="0" destOrd="0" parTransId="{F2242B3F-001A-42FF-A85C-CAA13D6BC1D2}" sibTransId="{1319F826-14BA-40C2-AF07-ACAF2EDE4BF7}"/>
    <dgm:cxn modelId="{ED2122E6-061F-4943-A38F-85F7FD041EDA}" type="presOf" srcId="{9D7E7B2C-97F3-4B0E-B811-D4249FCC06FF}" destId="{0A9C87FC-B390-4494-B83D-D509E7210978}" srcOrd="0" destOrd="0" presId="urn:microsoft.com/office/officeart/2005/8/layout/hierarchy3"/>
    <dgm:cxn modelId="{84B1363A-F59F-429A-A905-60F7814F7335}" type="presOf" srcId="{D667360B-C13D-49D2-8E69-B523D0FA3809}" destId="{F0176697-D46C-4817-A142-6156FD43EA36}" srcOrd="0" destOrd="0" presId="urn:microsoft.com/office/officeart/2005/8/layout/hierarchy3"/>
    <dgm:cxn modelId="{408093E3-18EA-43DC-8304-698913C237B2}" type="presOf" srcId="{C1593FBC-8B55-47D7-B815-FA109B693125}" destId="{8302E867-175D-446E-B688-4947BBD78AE0}" srcOrd="0" destOrd="0" presId="urn:microsoft.com/office/officeart/2005/8/layout/hierarchy3"/>
    <dgm:cxn modelId="{96F47F56-5646-400A-90A1-8660B8AFB489}" type="presOf" srcId="{C5DD3159-845C-480A-AA8E-B6CD536684BA}" destId="{79F24FCE-8C85-45C1-A7A1-F8FDF12A8DDF}" srcOrd="0" destOrd="0" presId="urn:microsoft.com/office/officeart/2005/8/layout/hierarchy3"/>
    <dgm:cxn modelId="{695AC965-7F7A-46D1-BF81-B89A3E31C3D1}" type="presParOf" srcId="{4B8E7092-722E-4E3E-8D6F-5ABAA5E470AD}" destId="{6F400E0D-58C8-46E7-8557-370B04BF94E1}" srcOrd="0" destOrd="0" presId="urn:microsoft.com/office/officeart/2005/8/layout/hierarchy3"/>
    <dgm:cxn modelId="{54FF1917-178E-4C6C-8C58-712D18A079C9}" type="presParOf" srcId="{6F400E0D-58C8-46E7-8557-370B04BF94E1}" destId="{A33F9774-49EB-4B46-B22D-DC277F977CA1}" srcOrd="0" destOrd="0" presId="urn:microsoft.com/office/officeart/2005/8/layout/hierarchy3"/>
    <dgm:cxn modelId="{25CE1527-C7CD-46C7-BFBA-70AFD21CC3AF}" type="presParOf" srcId="{A33F9774-49EB-4B46-B22D-DC277F977CA1}" destId="{92641B8F-9A87-4CBF-B9C6-694AD572B277}" srcOrd="0" destOrd="0" presId="urn:microsoft.com/office/officeart/2005/8/layout/hierarchy3"/>
    <dgm:cxn modelId="{3468F20B-A9B2-4FC5-BE66-CC7E26C5B2CA}" type="presParOf" srcId="{A33F9774-49EB-4B46-B22D-DC277F977CA1}" destId="{688E356F-CB04-435C-9E03-E5CC4C3D2A9C}" srcOrd="1" destOrd="0" presId="urn:microsoft.com/office/officeart/2005/8/layout/hierarchy3"/>
    <dgm:cxn modelId="{050908C2-7909-4E07-ACF7-CEFDC66B2EEB}" type="presParOf" srcId="{6F400E0D-58C8-46E7-8557-370B04BF94E1}" destId="{C83422F1-3469-4403-A91E-5AB6CB8DCC9D}" srcOrd="1" destOrd="0" presId="urn:microsoft.com/office/officeart/2005/8/layout/hierarchy3"/>
    <dgm:cxn modelId="{B2A2E9F6-DE6D-4E52-9E14-986F4344E6C4}" type="presParOf" srcId="{C83422F1-3469-4403-A91E-5AB6CB8DCC9D}" destId="{0A9C87FC-B390-4494-B83D-D509E7210978}" srcOrd="0" destOrd="0" presId="urn:microsoft.com/office/officeart/2005/8/layout/hierarchy3"/>
    <dgm:cxn modelId="{E4A749DF-C01F-411F-9F97-03259FE2073C}" type="presParOf" srcId="{C83422F1-3469-4403-A91E-5AB6CB8DCC9D}" destId="{ECE86D7D-6D52-4025-A95C-D0BE27CF7950}" srcOrd="1" destOrd="0" presId="urn:microsoft.com/office/officeart/2005/8/layout/hierarchy3"/>
    <dgm:cxn modelId="{EEC3982A-EBEF-4856-9A9A-7ACA45D40B3A}" type="presParOf" srcId="{C83422F1-3469-4403-A91E-5AB6CB8DCC9D}" destId="{7BDEA0FB-427A-4B92-9289-F6EBEF566942}" srcOrd="2" destOrd="0" presId="urn:microsoft.com/office/officeart/2005/8/layout/hierarchy3"/>
    <dgm:cxn modelId="{1178CB1B-F7DB-4FCB-A26C-041DCB5A2662}" type="presParOf" srcId="{C83422F1-3469-4403-A91E-5AB6CB8DCC9D}" destId="{DAB875EB-6BC3-4C46-9C68-96837E6D5C02}" srcOrd="3" destOrd="0" presId="urn:microsoft.com/office/officeart/2005/8/layout/hierarchy3"/>
    <dgm:cxn modelId="{326908F9-5227-42A7-AA6D-8BB78108753B}" type="presParOf" srcId="{C83422F1-3469-4403-A91E-5AB6CB8DCC9D}" destId="{C165CCD8-A127-4A22-A85B-170588D66F62}" srcOrd="4" destOrd="0" presId="urn:microsoft.com/office/officeart/2005/8/layout/hierarchy3"/>
    <dgm:cxn modelId="{2B1837C2-2C78-44A5-92EE-2DE47BAA1F35}" type="presParOf" srcId="{C83422F1-3469-4403-A91E-5AB6CB8DCC9D}" destId="{79F24FCE-8C85-45C1-A7A1-F8FDF12A8DDF}" srcOrd="5" destOrd="0" presId="urn:microsoft.com/office/officeart/2005/8/layout/hierarchy3"/>
    <dgm:cxn modelId="{5AD09FB6-BEEB-47E2-A54F-B53BE8A335FF}" type="presParOf" srcId="{C83422F1-3469-4403-A91E-5AB6CB8DCC9D}" destId="{98957D2C-7029-427D-80F1-B6154899B194}" srcOrd="6" destOrd="0" presId="urn:microsoft.com/office/officeart/2005/8/layout/hierarchy3"/>
    <dgm:cxn modelId="{DAF3DA2C-6489-46CB-9657-D008D57AEF0C}" type="presParOf" srcId="{C83422F1-3469-4403-A91E-5AB6CB8DCC9D}" destId="{9E3FF3E6-FFB7-49B9-AD32-BFA3CFC57ED5}" srcOrd="7" destOrd="0" presId="urn:microsoft.com/office/officeart/2005/8/layout/hierarchy3"/>
    <dgm:cxn modelId="{C847DF61-6113-4256-AC69-313868D7B63A}" type="presParOf" srcId="{4B8E7092-722E-4E3E-8D6F-5ABAA5E470AD}" destId="{9EBB5D36-03A6-469A-AFCB-0BC72634A76C}" srcOrd="1" destOrd="0" presId="urn:microsoft.com/office/officeart/2005/8/layout/hierarchy3"/>
    <dgm:cxn modelId="{A1804363-2C6F-4A25-B9CF-8B6540FD43B5}" type="presParOf" srcId="{9EBB5D36-03A6-469A-AFCB-0BC72634A76C}" destId="{F2EEF165-44D7-46C0-A581-476DD7D8454B}" srcOrd="0" destOrd="0" presId="urn:microsoft.com/office/officeart/2005/8/layout/hierarchy3"/>
    <dgm:cxn modelId="{22729C78-403A-440E-81A2-A46635B697FC}" type="presParOf" srcId="{F2EEF165-44D7-46C0-A581-476DD7D8454B}" destId="{3BAA3191-0F53-430D-8644-11C7EA682D24}" srcOrd="0" destOrd="0" presId="urn:microsoft.com/office/officeart/2005/8/layout/hierarchy3"/>
    <dgm:cxn modelId="{2D0B9FC6-18DC-47E1-B484-CFC35755AD56}" type="presParOf" srcId="{F2EEF165-44D7-46C0-A581-476DD7D8454B}" destId="{24A827DD-0106-43B3-BB2D-19ECBFB83116}" srcOrd="1" destOrd="0" presId="urn:microsoft.com/office/officeart/2005/8/layout/hierarchy3"/>
    <dgm:cxn modelId="{7199D656-B082-4C97-8530-44DBDDC43B5B}" type="presParOf" srcId="{9EBB5D36-03A6-469A-AFCB-0BC72634A76C}" destId="{EB4CA660-3958-4C75-B2F9-2929A43D26A7}" srcOrd="1" destOrd="0" presId="urn:microsoft.com/office/officeart/2005/8/layout/hierarchy3"/>
    <dgm:cxn modelId="{14660CC6-B45E-48C1-A7E2-9E13D6DCED75}" type="presParOf" srcId="{EB4CA660-3958-4C75-B2F9-2929A43D26A7}" destId="{BFC11B2B-21D5-4F81-9DED-479FD85B3595}" srcOrd="0" destOrd="0" presId="urn:microsoft.com/office/officeart/2005/8/layout/hierarchy3"/>
    <dgm:cxn modelId="{6745621F-332D-4575-BCB2-198C1E7504B1}" type="presParOf" srcId="{EB4CA660-3958-4C75-B2F9-2929A43D26A7}" destId="{8302E867-175D-446E-B688-4947BBD78AE0}" srcOrd="1" destOrd="0" presId="urn:microsoft.com/office/officeart/2005/8/layout/hierarchy3"/>
    <dgm:cxn modelId="{BF52998A-1959-449D-B49B-3C9C8483F976}" type="presParOf" srcId="{EB4CA660-3958-4C75-B2F9-2929A43D26A7}" destId="{4A628DF3-0AE5-46B3-9012-AA4171CC79E6}" srcOrd="2" destOrd="0" presId="urn:microsoft.com/office/officeart/2005/8/layout/hierarchy3"/>
    <dgm:cxn modelId="{93D4B206-D1BF-42D4-97D4-CBED1715B620}" type="presParOf" srcId="{EB4CA660-3958-4C75-B2F9-2929A43D26A7}" destId="{5F806F01-0751-4067-85EF-CA249FC76026}" srcOrd="3" destOrd="0" presId="urn:microsoft.com/office/officeart/2005/8/layout/hierarchy3"/>
    <dgm:cxn modelId="{488E12A1-9861-4F3D-9833-FDD15A199FA3}" type="presParOf" srcId="{EB4CA660-3958-4C75-B2F9-2929A43D26A7}" destId="{D81778B5-40EA-4BF4-8ECE-5EACF3CF79FF}" srcOrd="4" destOrd="0" presId="urn:microsoft.com/office/officeart/2005/8/layout/hierarchy3"/>
    <dgm:cxn modelId="{1393083B-3C8F-4379-BA5D-33FBDF351390}" type="presParOf" srcId="{EB4CA660-3958-4C75-B2F9-2929A43D26A7}" destId="{F0176697-D46C-4817-A142-6156FD43EA36}" srcOrd="5" destOrd="0" presId="urn:microsoft.com/office/officeart/2005/8/layout/hierarchy3"/>
    <dgm:cxn modelId="{4DE986A3-42DF-455E-A3C8-22534A96A9C1}" type="presParOf" srcId="{EB4CA660-3958-4C75-B2F9-2929A43D26A7}" destId="{F1B9E32E-CD3D-409D-8A35-89361A3E9883}" srcOrd="6" destOrd="0" presId="urn:microsoft.com/office/officeart/2005/8/layout/hierarchy3"/>
    <dgm:cxn modelId="{85932C60-3B9E-42AD-9A13-82A40980AFE9}" type="presParOf" srcId="{EB4CA660-3958-4C75-B2F9-2929A43D26A7}" destId="{3F3AC547-A894-494B-8E42-FF49EC62ADA0}"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3422DA-595A-4003-8235-4925BC0216D6}"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B62EC637-C2F8-48B8-B981-8E20987556CE}">
      <dgm:prSet/>
      <dgm:spPr>
        <a:solidFill>
          <a:srgbClr val="7030A0"/>
        </a:solidFill>
        <a:ln>
          <a:solidFill>
            <a:schemeClr val="tx1"/>
          </a:solidFill>
        </a:ln>
      </dgm:spPr>
      <dgm:t>
        <a:bodyPr/>
        <a:lstStyle/>
        <a:p>
          <a:r>
            <a:rPr lang="es-MX" b="1" dirty="0" smtClean="0"/>
            <a:t>PATENTE</a:t>
          </a:r>
        </a:p>
        <a:p>
          <a:r>
            <a:rPr lang="es-MX" dirty="0" smtClean="0"/>
            <a:t> Un producto, una composición, un proceso, compuestos químicos, un aparato, una máquina o un uso* técnicamente nuevo.</a:t>
          </a:r>
        </a:p>
      </dgm:t>
    </dgm:pt>
    <dgm:pt modelId="{7909FC31-A2F7-406B-8B37-84E022734283}" type="parTrans" cxnId="{67BEB55E-D0D1-4418-AE14-FEC9FB43C223}">
      <dgm:prSet/>
      <dgm:spPr/>
      <dgm:t>
        <a:bodyPr/>
        <a:lstStyle/>
        <a:p>
          <a:endParaRPr lang="en-US"/>
        </a:p>
      </dgm:t>
    </dgm:pt>
    <dgm:pt modelId="{3A6FACB7-E250-4A47-9CE2-FDE07917EB87}" type="sibTrans" cxnId="{67BEB55E-D0D1-4418-AE14-FEC9FB43C223}">
      <dgm:prSet/>
      <dgm:spPr/>
      <dgm:t>
        <a:bodyPr/>
        <a:lstStyle/>
        <a:p>
          <a:endParaRPr lang="en-US"/>
        </a:p>
      </dgm:t>
    </dgm:pt>
    <dgm:pt modelId="{535773E0-907A-4A41-A337-83A596076342}">
      <dgm:prSet/>
      <dgm:spPr>
        <a:ln>
          <a:solidFill>
            <a:schemeClr val="tx1"/>
          </a:solidFill>
        </a:ln>
      </dgm:spPr>
      <dgm:t>
        <a:bodyPr/>
        <a:lstStyle/>
        <a:p>
          <a:r>
            <a:rPr lang="es-MX" b="1" dirty="0" smtClean="0"/>
            <a:t>MODELO DE UTILIDAD </a:t>
          </a:r>
        </a:p>
        <a:p>
          <a:r>
            <a:rPr lang="es-MX" dirty="0" smtClean="0"/>
            <a:t>Una mejora a una máquina, aparato o herramienta.</a:t>
          </a:r>
        </a:p>
      </dgm:t>
    </dgm:pt>
    <dgm:pt modelId="{BEFA285A-2989-405E-B520-78BD28964BCC}" type="parTrans" cxnId="{2360E99A-DD4C-4C13-A2DF-5463D732BFD7}">
      <dgm:prSet/>
      <dgm:spPr/>
      <dgm:t>
        <a:bodyPr/>
        <a:lstStyle/>
        <a:p>
          <a:endParaRPr lang="en-US"/>
        </a:p>
      </dgm:t>
    </dgm:pt>
    <dgm:pt modelId="{503D0D54-78EF-4E03-9C23-715BE5E4EE79}" type="sibTrans" cxnId="{2360E99A-DD4C-4C13-A2DF-5463D732BFD7}">
      <dgm:prSet/>
      <dgm:spPr/>
      <dgm:t>
        <a:bodyPr/>
        <a:lstStyle/>
        <a:p>
          <a:endParaRPr lang="en-US"/>
        </a:p>
      </dgm:t>
    </dgm:pt>
    <dgm:pt modelId="{46FEB8E6-DB91-4651-8DF3-259A8596A12A}">
      <dgm:prSet/>
      <dgm:spPr>
        <a:solidFill>
          <a:srgbClr val="00B0F0"/>
        </a:solidFill>
        <a:ln>
          <a:solidFill>
            <a:schemeClr val="tx1"/>
          </a:solidFill>
        </a:ln>
      </dgm:spPr>
      <dgm:t>
        <a:bodyPr/>
        <a:lstStyle/>
        <a:p>
          <a:r>
            <a:rPr lang="es-MX" b="1" dirty="0" smtClean="0"/>
            <a:t>DISEÑO INDUSTRIAL</a:t>
          </a:r>
        </a:p>
      </dgm:t>
    </dgm:pt>
    <dgm:pt modelId="{EE223A76-4B99-403F-A4E1-C6E90CD03D0E}" type="parTrans" cxnId="{FBC14D00-DB74-484B-8D7F-A20036842B24}">
      <dgm:prSet/>
      <dgm:spPr/>
      <dgm:t>
        <a:bodyPr/>
        <a:lstStyle/>
        <a:p>
          <a:endParaRPr lang="en-US"/>
        </a:p>
      </dgm:t>
    </dgm:pt>
    <dgm:pt modelId="{8843CBAD-4F64-4554-8D93-C2ACD1FA7923}" type="sibTrans" cxnId="{FBC14D00-DB74-484B-8D7F-A20036842B24}">
      <dgm:prSet/>
      <dgm:spPr/>
      <dgm:t>
        <a:bodyPr/>
        <a:lstStyle/>
        <a:p>
          <a:endParaRPr lang="en-US"/>
        </a:p>
      </dgm:t>
    </dgm:pt>
    <dgm:pt modelId="{5D40745B-579D-4D1A-BE24-29DDAE0319D3}">
      <dgm:prSet/>
      <dgm:spPr>
        <a:solidFill>
          <a:srgbClr val="00B0F0"/>
        </a:solidFill>
        <a:ln>
          <a:solidFill>
            <a:schemeClr val="tx1"/>
          </a:solidFill>
        </a:ln>
      </dgm:spPr>
      <dgm:t>
        <a:bodyPr/>
        <a:lstStyle/>
        <a:p>
          <a:r>
            <a:rPr lang="es-MX" smtClean="0"/>
            <a:t>Un diseño ornamental  en 2D o 3Dnovedoso que contribuya a la elección del consumidor.</a:t>
          </a:r>
          <a:endParaRPr lang="es-MX" dirty="0" smtClean="0"/>
        </a:p>
      </dgm:t>
    </dgm:pt>
    <dgm:pt modelId="{D7002DB5-7F3F-4E11-A709-30504D513E75}" type="parTrans" cxnId="{683F5399-B9AD-4038-965D-43648EFF2035}">
      <dgm:prSet/>
      <dgm:spPr/>
      <dgm:t>
        <a:bodyPr/>
        <a:lstStyle/>
        <a:p>
          <a:endParaRPr lang="en-US"/>
        </a:p>
      </dgm:t>
    </dgm:pt>
    <dgm:pt modelId="{0F2E5613-F276-4665-BAA4-02A85003DCA9}" type="sibTrans" cxnId="{683F5399-B9AD-4038-965D-43648EFF2035}">
      <dgm:prSet/>
      <dgm:spPr/>
      <dgm:t>
        <a:bodyPr/>
        <a:lstStyle/>
        <a:p>
          <a:endParaRPr lang="en-US"/>
        </a:p>
      </dgm:t>
    </dgm:pt>
    <dgm:pt modelId="{2263FC6D-3547-480C-A889-DF8C1AE0492A}" type="pres">
      <dgm:prSet presAssocID="{573422DA-595A-4003-8235-4925BC0216D6}" presName="diagram" presStyleCnt="0">
        <dgm:presLayoutVars>
          <dgm:dir/>
          <dgm:resizeHandles val="exact"/>
        </dgm:presLayoutVars>
      </dgm:prSet>
      <dgm:spPr/>
      <dgm:t>
        <a:bodyPr/>
        <a:lstStyle/>
        <a:p>
          <a:endParaRPr lang="en-US"/>
        </a:p>
      </dgm:t>
    </dgm:pt>
    <dgm:pt modelId="{A321D634-77D9-4963-8FD5-06C9C971CD12}" type="pres">
      <dgm:prSet presAssocID="{B62EC637-C2F8-48B8-B981-8E20987556CE}" presName="node" presStyleLbl="node1" presStyleIdx="0" presStyleCnt="3">
        <dgm:presLayoutVars>
          <dgm:bulletEnabled val="1"/>
        </dgm:presLayoutVars>
      </dgm:prSet>
      <dgm:spPr/>
      <dgm:t>
        <a:bodyPr/>
        <a:lstStyle/>
        <a:p>
          <a:endParaRPr lang="en-US"/>
        </a:p>
      </dgm:t>
    </dgm:pt>
    <dgm:pt modelId="{3260B0E9-2519-42E2-84C9-833EDC72C818}" type="pres">
      <dgm:prSet presAssocID="{3A6FACB7-E250-4A47-9CE2-FDE07917EB87}" presName="sibTrans" presStyleCnt="0"/>
      <dgm:spPr/>
    </dgm:pt>
    <dgm:pt modelId="{2210FC86-7216-4B1C-A220-CC6D29E481EA}" type="pres">
      <dgm:prSet presAssocID="{535773E0-907A-4A41-A337-83A596076342}" presName="node" presStyleLbl="node1" presStyleIdx="1" presStyleCnt="3" custLinFactNeighborX="-3915" custLinFactNeighborY="1872">
        <dgm:presLayoutVars>
          <dgm:bulletEnabled val="1"/>
        </dgm:presLayoutVars>
      </dgm:prSet>
      <dgm:spPr/>
      <dgm:t>
        <a:bodyPr/>
        <a:lstStyle/>
        <a:p>
          <a:endParaRPr lang="en-US"/>
        </a:p>
      </dgm:t>
    </dgm:pt>
    <dgm:pt modelId="{2D408BB6-6F9B-4E98-9658-013DEA1BF631}" type="pres">
      <dgm:prSet presAssocID="{503D0D54-78EF-4E03-9C23-715BE5E4EE79}" presName="sibTrans" presStyleCnt="0"/>
      <dgm:spPr/>
    </dgm:pt>
    <dgm:pt modelId="{A6244E1E-A4FC-4B1A-9334-7DDD1DB20181}" type="pres">
      <dgm:prSet presAssocID="{46FEB8E6-DB91-4651-8DF3-259A8596A12A}" presName="node" presStyleLbl="node1" presStyleIdx="2" presStyleCnt="3" custLinFactNeighborX="-3661" custLinFactNeighborY="-4187">
        <dgm:presLayoutVars>
          <dgm:bulletEnabled val="1"/>
        </dgm:presLayoutVars>
      </dgm:prSet>
      <dgm:spPr/>
      <dgm:t>
        <a:bodyPr/>
        <a:lstStyle/>
        <a:p>
          <a:endParaRPr lang="en-US"/>
        </a:p>
      </dgm:t>
    </dgm:pt>
  </dgm:ptLst>
  <dgm:cxnLst>
    <dgm:cxn modelId="{683F5399-B9AD-4038-965D-43648EFF2035}" srcId="{46FEB8E6-DB91-4651-8DF3-259A8596A12A}" destId="{5D40745B-579D-4D1A-BE24-29DDAE0319D3}" srcOrd="0" destOrd="0" parTransId="{D7002DB5-7F3F-4E11-A709-30504D513E75}" sibTransId="{0F2E5613-F276-4665-BAA4-02A85003DCA9}"/>
    <dgm:cxn modelId="{2360E99A-DD4C-4C13-A2DF-5463D732BFD7}" srcId="{573422DA-595A-4003-8235-4925BC0216D6}" destId="{535773E0-907A-4A41-A337-83A596076342}" srcOrd="1" destOrd="0" parTransId="{BEFA285A-2989-405E-B520-78BD28964BCC}" sibTransId="{503D0D54-78EF-4E03-9C23-715BE5E4EE79}"/>
    <dgm:cxn modelId="{FE081D94-4EF4-4011-B759-68FB45AB8128}" type="presOf" srcId="{535773E0-907A-4A41-A337-83A596076342}" destId="{2210FC86-7216-4B1C-A220-CC6D29E481EA}" srcOrd="0" destOrd="0" presId="urn:microsoft.com/office/officeart/2005/8/layout/default"/>
    <dgm:cxn modelId="{FBC14D00-DB74-484B-8D7F-A20036842B24}" srcId="{573422DA-595A-4003-8235-4925BC0216D6}" destId="{46FEB8E6-DB91-4651-8DF3-259A8596A12A}" srcOrd="2" destOrd="0" parTransId="{EE223A76-4B99-403F-A4E1-C6E90CD03D0E}" sibTransId="{8843CBAD-4F64-4554-8D93-C2ACD1FA7923}"/>
    <dgm:cxn modelId="{C143A104-B7F1-4CC6-9AF4-C890A19F95BB}" type="presOf" srcId="{573422DA-595A-4003-8235-4925BC0216D6}" destId="{2263FC6D-3547-480C-A889-DF8C1AE0492A}" srcOrd="0" destOrd="0" presId="urn:microsoft.com/office/officeart/2005/8/layout/default"/>
    <dgm:cxn modelId="{2FF0000C-1DBE-4877-AAEE-06B711EB0D97}" type="presOf" srcId="{46FEB8E6-DB91-4651-8DF3-259A8596A12A}" destId="{A6244E1E-A4FC-4B1A-9334-7DDD1DB20181}" srcOrd="0" destOrd="0" presId="urn:microsoft.com/office/officeart/2005/8/layout/default"/>
    <dgm:cxn modelId="{978DFDFB-FCFC-455A-919A-190A7D48926F}" type="presOf" srcId="{B62EC637-C2F8-48B8-B981-8E20987556CE}" destId="{A321D634-77D9-4963-8FD5-06C9C971CD12}" srcOrd="0" destOrd="0" presId="urn:microsoft.com/office/officeart/2005/8/layout/default"/>
    <dgm:cxn modelId="{67BEB55E-D0D1-4418-AE14-FEC9FB43C223}" srcId="{573422DA-595A-4003-8235-4925BC0216D6}" destId="{B62EC637-C2F8-48B8-B981-8E20987556CE}" srcOrd="0" destOrd="0" parTransId="{7909FC31-A2F7-406B-8B37-84E022734283}" sibTransId="{3A6FACB7-E250-4A47-9CE2-FDE07917EB87}"/>
    <dgm:cxn modelId="{1B0966CF-1865-4B03-8149-7024A5DECB52}" type="presOf" srcId="{5D40745B-579D-4D1A-BE24-29DDAE0319D3}" destId="{A6244E1E-A4FC-4B1A-9334-7DDD1DB20181}" srcOrd="0" destOrd="1" presId="urn:microsoft.com/office/officeart/2005/8/layout/default"/>
    <dgm:cxn modelId="{7976EC19-227F-491D-9B9E-B6B9E359B481}" type="presParOf" srcId="{2263FC6D-3547-480C-A889-DF8C1AE0492A}" destId="{A321D634-77D9-4963-8FD5-06C9C971CD12}" srcOrd="0" destOrd="0" presId="urn:microsoft.com/office/officeart/2005/8/layout/default"/>
    <dgm:cxn modelId="{33163C54-6488-4892-B3DA-B341884290D0}" type="presParOf" srcId="{2263FC6D-3547-480C-A889-DF8C1AE0492A}" destId="{3260B0E9-2519-42E2-84C9-833EDC72C818}" srcOrd="1" destOrd="0" presId="urn:microsoft.com/office/officeart/2005/8/layout/default"/>
    <dgm:cxn modelId="{64AD8F78-1EDC-4ED1-BA31-B75609BE5D1D}" type="presParOf" srcId="{2263FC6D-3547-480C-A889-DF8C1AE0492A}" destId="{2210FC86-7216-4B1C-A220-CC6D29E481EA}" srcOrd="2" destOrd="0" presId="urn:microsoft.com/office/officeart/2005/8/layout/default"/>
    <dgm:cxn modelId="{ADDD1073-AAA8-41DA-A175-C3C93AE3DA12}" type="presParOf" srcId="{2263FC6D-3547-480C-A889-DF8C1AE0492A}" destId="{2D408BB6-6F9B-4E98-9658-013DEA1BF631}" srcOrd="3" destOrd="0" presId="urn:microsoft.com/office/officeart/2005/8/layout/default"/>
    <dgm:cxn modelId="{B35E5358-D0B6-46AB-9A58-837FBF229CFA}" type="presParOf" srcId="{2263FC6D-3547-480C-A889-DF8C1AE0492A}" destId="{A6244E1E-A4FC-4B1A-9334-7DDD1DB2018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3E74196-0A7C-4059-BB73-C2BC3D2B32F2}"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9D42AE31-F939-4A8A-9EBF-2DD59873BD07}">
      <dgm:prSet phldrT="[Text]"/>
      <dgm:spPr/>
      <dgm:t>
        <a:bodyPr/>
        <a:lstStyle/>
        <a:p>
          <a:r>
            <a:rPr lang="en-US" dirty="0" smtClean="0"/>
            <a:t>NOVEDAD</a:t>
          </a:r>
        </a:p>
        <a:p>
          <a:r>
            <a:rPr lang="en-US" dirty="0" smtClean="0"/>
            <a:t>LPI ART. 12</a:t>
          </a:r>
          <a:endParaRPr lang="en-US" dirty="0"/>
        </a:p>
      </dgm:t>
    </dgm:pt>
    <dgm:pt modelId="{C66372F1-8B6F-4882-8C7C-21CC8BDB9C20}" type="parTrans" cxnId="{5F81B0C5-3C90-4D02-8947-6976B30BB259}">
      <dgm:prSet/>
      <dgm:spPr/>
      <dgm:t>
        <a:bodyPr/>
        <a:lstStyle/>
        <a:p>
          <a:endParaRPr lang="en-US"/>
        </a:p>
      </dgm:t>
    </dgm:pt>
    <dgm:pt modelId="{9F8077E4-F363-475D-8BE3-4BD861BFE39E}" type="sibTrans" cxnId="{5F81B0C5-3C90-4D02-8947-6976B30BB259}">
      <dgm:prSet/>
      <dgm:spPr/>
      <dgm:t>
        <a:bodyPr/>
        <a:lstStyle/>
        <a:p>
          <a:endParaRPr lang="en-US"/>
        </a:p>
      </dgm:t>
    </dgm:pt>
    <dgm:pt modelId="{5848761B-5B14-4A12-9A0C-1E2B99AC1AC5}">
      <dgm:prSet phldrT="[Text]"/>
      <dgm:spPr/>
      <dgm:t>
        <a:bodyPr/>
        <a:lstStyle/>
        <a:p>
          <a:r>
            <a:rPr lang="en-US" dirty="0" smtClean="0"/>
            <a:t>ACTIVIDAD INVENTIVA</a:t>
          </a:r>
        </a:p>
        <a:p>
          <a:r>
            <a:rPr lang="en-US" dirty="0" smtClean="0"/>
            <a:t>LPI ART. 12</a:t>
          </a:r>
          <a:endParaRPr lang="en-US" dirty="0"/>
        </a:p>
      </dgm:t>
    </dgm:pt>
    <dgm:pt modelId="{745CAEEF-53AE-4D19-A381-E762A7E9D367}" type="parTrans" cxnId="{2CD7ADA1-738C-4C4B-AECD-39AD6C49ADD1}">
      <dgm:prSet/>
      <dgm:spPr/>
      <dgm:t>
        <a:bodyPr/>
        <a:lstStyle/>
        <a:p>
          <a:endParaRPr lang="en-US"/>
        </a:p>
      </dgm:t>
    </dgm:pt>
    <dgm:pt modelId="{6BE99D8A-7447-423A-AD4D-67B926E5F776}" type="sibTrans" cxnId="{2CD7ADA1-738C-4C4B-AECD-39AD6C49ADD1}">
      <dgm:prSet/>
      <dgm:spPr/>
      <dgm:t>
        <a:bodyPr/>
        <a:lstStyle/>
        <a:p>
          <a:endParaRPr lang="en-US"/>
        </a:p>
      </dgm:t>
    </dgm:pt>
    <dgm:pt modelId="{FCA5F74A-D5D2-4FD0-A3C6-D3D33542467C}">
      <dgm:prSet phldrT="[Text]"/>
      <dgm:spPr/>
      <dgm:t>
        <a:bodyPr/>
        <a:lstStyle/>
        <a:p>
          <a:r>
            <a:rPr lang="en-US" dirty="0" smtClean="0"/>
            <a:t>APLICACIÓN INDUSTRIAL</a:t>
          </a:r>
        </a:p>
        <a:p>
          <a:r>
            <a:rPr lang="en-US" dirty="0" smtClean="0"/>
            <a:t>LPI ART. 12</a:t>
          </a:r>
        </a:p>
      </dgm:t>
    </dgm:pt>
    <dgm:pt modelId="{383CEFC7-12E2-4C63-B0F3-5B7DA5BA77F8}" type="parTrans" cxnId="{F39932D5-2864-45DC-AEB5-8AD744C0604E}">
      <dgm:prSet/>
      <dgm:spPr/>
      <dgm:t>
        <a:bodyPr/>
        <a:lstStyle/>
        <a:p>
          <a:endParaRPr lang="en-US"/>
        </a:p>
      </dgm:t>
    </dgm:pt>
    <dgm:pt modelId="{1677471E-ABA6-4D7E-B4CC-724D81714FC9}" type="sibTrans" cxnId="{F39932D5-2864-45DC-AEB5-8AD744C0604E}">
      <dgm:prSet/>
      <dgm:spPr/>
      <dgm:t>
        <a:bodyPr/>
        <a:lstStyle/>
        <a:p>
          <a:endParaRPr lang="en-US"/>
        </a:p>
      </dgm:t>
    </dgm:pt>
    <dgm:pt modelId="{F11A3EED-EFFB-47C3-8046-2769E7AE3709}">
      <dgm:prSet phldrT="[Text]"/>
      <dgm:spPr/>
      <dgm:t>
        <a:bodyPr/>
        <a:lstStyle/>
        <a:p>
          <a:r>
            <a:rPr lang="en-US" dirty="0" smtClean="0"/>
            <a:t>CLARIDAD DESCRIPTIVA</a:t>
          </a:r>
        </a:p>
        <a:p>
          <a:r>
            <a:rPr lang="en-US" dirty="0" smtClean="0"/>
            <a:t>LPI ART. 47</a:t>
          </a:r>
        </a:p>
      </dgm:t>
    </dgm:pt>
    <dgm:pt modelId="{421EC02F-DE36-46D2-8686-BC12A0C7ED20}" type="parTrans" cxnId="{ADC47915-FBDE-4538-801D-5663B9B97C85}">
      <dgm:prSet/>
      <dgm:spPr/>
      <dgm:t>
        <a:bodyPr/>
        <a:lstStyle/>
        <a:p>
          <a:endParaRPr lang="en-US"/>
        </a:p>
      </dgm:t>
    </dgm:pt>
    <dgm:pt modelId="{2A82A0E4-BC31-4596-AD9F-7DC4C4795EB9}" type="sibTrans" cxnId="{ADC47915-FBDE-4538-801D-5663B9B97C85}">
      <dgm:prSet/>
      <dgm:spPr/>
      <dgm:t>
        <a:bodyPr/>
        <a:lstStyle/>
        <a:p>
          <a:endParaRPr lang="en-US"/>
        </a:p>
      </dgm:t>
    </dgm:pt>
    <dgm:pt modelId="{0C6DEFBB-9D3A-4E99-8799-4DA790A63B6D}">
      <dgm:prSet phldrT="[Text]"/>
      <dgm:spPr/>
      <dgm:t>
        <a:bodyPr/>
        <a:lstStyle/>
        <a:p>
          <a:r>
            <a:rPr lang="en-US" dirty="0" smtClean="0"/>
            <a:t>UNIDAD DE INVENCIÓN</a:t>
          </a:r>
        </a:p>
        <a:p>
          <a:r>
            <a:rPr lang="en-US" dirty="0" smtClean="0"/>
            <a:t>LPI ART. 47</a:t>
          </a:r>
        </a:p>
        <a:p>
          <a:endParaRPr lang="en-US" dirty="0" smtClean="0"/>
        </a:p>
      </dgm:t>
    </dgm:pt>
    <dgm:pt modelId="{0A2F9604-773A-4C93-8868-934BE03C3A48}" type="parTrans" cxnId="{A2811B8E-7739-4346-8867-73E2FD67A437}">
      <dgm:prSet/>
      <dgm:spPr/>
      <dgm:t>
        <a:bodyPr/>
        <a:lstStyle/>
        <a:p>
          <a:endParaRPr lang="en-US"/>
        </a:p>
      </dgm:t>
    </dgm:pt>
    <dgm:pt modelId="{42C9DFED-4672-43D6-92D7-F7F6FC2BFD94}" type="sibTrans" cxnId="{A2811B8E-7739-4346-8867-73E2FD67A437}">
      <dgm:prSet/>
      <dgm:spPr/>
      <dgm:t>
        <a:bodyPr/>
        <a:lstStyle/>
        <a:p>
          <a:endParaRPr lang="en-US"/>
        </a:p>
      </dgm:t>
    </dgm:pt>
    <dgm:pt modelId="{74EED91C-28C7-4130-9D5B-C12F5D6A8980}">
      <dgm:prSet phldrT="[Text]"/>
      <dgm:spPr/>
      <dgm:t>
        <a:bodyPr/>
        <a:lstStyle/>
        <a:p>
          <a:r>
            <a:rPr lang="en-US" dirty="0" smtClean="0"/>
            <a:t>SUFICIENCIA DESCRIPTIVA</a:t>
          </a:r>
        </a:p>
        <a:p>
          <a:r>
            <a:rPr lang="en-US" dirty="0" smtClean="0"/>
            <a:t>LPI ART. 47</a:t>
          </a:r>
        </a:p>
      </dgm:t>
    </dgm:pt>
    <dgm:pt modelId="{2B3D1142-39BF-48A5-9992-F5A2587EBD73}" type="parTrans" cxnId="{170244BB-03BB-491C-96C7-2C2787B505F5}">
      <dgm:prSet/>
      <dgm:spPr/>
      <dgm:t>
        <a:bodyPr/>
        <a:lstStyle/>
        <a:p>
          <a:endParaRPr lang="en-US"/>
        </a:p>
      </dgm:t>
    </dgm:pt>
    <dgm:pt modelId="{40F67AE0-C633-497E-BA78-64CA70B2E429}" type="sibTrans" cxnId="{170244BB-03BB-491C-96C7-2C2787B505F5}">
      <dgm:prSet/>
      <dgm:spPr/>
      <dgm:t>
        <a:bodyPr/>
        <a:lstStyle/>
        <a:p>
          <a:endParaRPr lang="en-US"/>
        </a:p>
      </dgm:t>
    </dgm:pt>
    <dgm:pt modelId="{9A509D59-FD2D-46D4-B158-9ED7ECA51F67}" type="pres">
      <dgm:prSet presAssocID="{43E74196-0A7C-4059-BB73-C2BC3D2B32F2}" presName="Name0" presStyleCnt="0">
        <dgm:presLayoutVars>
          <dgm:dir/>
          <dgm:resizeHandles val="exact"/>
        </dgm:presLayoutVars>
      </dgm:prSet>
      <dgm:spPr/>
      <dgm:t>
        <a:bodyPr/>
        <a:lstStyle/>
        <a:p>
          <a:endParaRPr lang="en-US"/>
        </a:p>
      </dgm:t>
    </dgm:pt>
    <dgm:pt modelId="{C78D9DB2-7131-4AFD-86F4-A2C34AF44A95}" type="pres">
      <dgm:prSet presAssocID="{43E74196-0A7C-4059-BB73-C2BC3D2B32F2}" presName="bkgdShp" presStyleLbl="alignAccFollowNode1" presStyleIdx="0" presStyleCnt="1" custLinFactNeighborX="0" custLinFactNeighborY="3814"/>
      <dgm:spPr>
        <a:ln w="38100"/>
      </dgm:spPr>
      <dgm:t>
        <a:bodyPr/>
        <a:lstStyle/>
        <a:p>
          <a:endParaRPr lang="en-US"/>
        </a:p>
      </dgm:t>
    </dgm:pt>
    <dgm:pt modelId="{2DE1A0AE-8C3E-408D-B23E-1D045922E764}" type="pres">
      <dgm:prSet presAssocID="{43E74196-0A7C-4059-BB73-C2BC3D2B32F2}" presName="linComp" presStyleCnt="0"/>
      <dgm:spPr/>
    </dgm:pt>
    <dgm:pt modelId="{8308E1A4-9802-4AE5-A126-F9E08D188EC8}" type="pres">
      <dgm:prSet presAssocID="{9D42AE31-F939-4A8A-9EBF-2DD59873BD07}" presName="compNode" presStyleCnt="0"/>
      <dgm:spPr/>
    </dgm:pt>
    <dgm:pt modelId="{E3C32E0F-DD63-44A7-8F8D-9CBA7BFF8333}" type="pres">
      <dgm:prSet presAssocID="{9D42AE31-F939-4A8A-9EBF-2DD59873BD07}" presName="node" presStyleLbl="node1" presStyleIdx="0" presStyleCnt="6">
        <dgm:presLayoutVars>
          <dgm:bulletEnabled val="1"/>
        </dgm:presLayoutVars>
      </dgm:prSet>
      <dgm:spPr/>
      <dgm:t>
        <a:bodyPr/>
        <a:lstStyle/>
        <a:p>
          <a:endParaRPr lang="en-US"/>
        </a:p>
      </dgm:t>
    </dgm:pt>
    <dgm:pt modelId="{3CCF8BD4-96FE-4FF7-B352-0A395876329C}" type="pres">
      <dgm:prSet presAssocID="{9D42AE31-F939-4A8A-9EBF-2DD59873BD07}" presName="invisiNode" presStyleLbl="node1" presStyleIdx="0" presStyleCnt="6"/>
      <dgm:spPr/>
    </dgm:pt>
    <dgm:pt modelId="{1F9087AC-E9B4-412B-AB05-4935149A7159}" type="pres">
      <dgm:prSet presAssocID="{9D42AE31-F939-4A8A-9EBF-2DD59873BD07}" presName="imagNode" presStyleLbl="fgImgPlace1" presStyleIdx="0" presStyleCnt="6"/>
      <dgm:spPr>
        <a:blipFill rotWithShape="1">
          <a:blip xmlns:r="http://schemas.openxmlformats.org/officeDocument/2006/relationships" r:embed="rId1"/>
          <a:stretch>
            <a:fillRect/>
          </a:stretch>
        </a:blipFill>
      </dgm:spPr>
      <dgm:t>
        <a:bodyPr/>
        <a:lstStyle/>
        <a:p>
          <a:endParaRPr lang="en-US"/>
        </a:p>
      </dgm:t>
    </dgm:pt>
    <dgm:pt modelId="{C46736B3-F1EC-4D04-9785-4179D1FCD2EA}" type="pres">
      <dgm:prSet presAssocID="{9F8077E4-F363-475D-8BE3-4BD861BFE39E}" presName="sibTrans" presStyleLbl="sibTrans2D1" presStyleIdx="0" presStyleCnt="0"/>
      <dgm:spPr/>
      <dgm:t>
        <a:bodyPr/>
        <a:lstStyle/>
        <a:p>
          <a:endParaRPr lang="en-US"/>
        </a:p>
      </dgm:t>
    </dgm:pt>
    <dgm:pt modelId="{DD24F46C-FC05-4664-AF6C-A49178C10035}" type="pres">
      <dgm:prSet presAssocID="{5848761B-5B14-4A12-9A0C-1E2B99AC1AC5}" presName="compNode" presStyleCnt="0"/>
      <dgm:spPr/>
    </dgm:pt>
    <dgm:pt modelId="{3F2E663F-4996-45DA-B163-9BEC55842883}" type="pres">
      <dgm:prSet presAssocID="{5848761B-5B14-4A12-9A0C-1E2B99AC1AC5}" presName="node" presStyleLbl="node1" presStyleIdx="1" presStyleCnt="6">
        <dgm:presLayoutVars>
          <dgm:bulletEnabled val="1"/>
        </dgm:presLayoutVars>
      </dgm:prSet>
      <dgm:spPr/>
      <dgm:t>
        <a:bodyPr/>
        <a:lstStyle/>
        <a:p>
          <a:endParaRPr lang="en-US"/>
        </a:p>
      </dgm:t>
    </dgm:pt>
    <dgm:pt modelId="{8F62A956-0A0F-41CD-AA97-9A6D4DDC1054}" type="pres">
      <dgm:prSet presAssocID="{5848761B-5B14-4A12-9A0C-1E2B99AC1AC5}" presName="invisiNode" presStyleLbl="node1" presStyleIdx="1" presStyleCnt="6"/>
      <dgm:spPr/>
    </dgm:pt>
    <dgm:pt modelId="{76B7C23C-B696-4726-ADAF-EE5B76DC11BC}" type="pres">
      <dgm:prSet presAssocID="{5848761B-5B14-4A12-9A0C-1E2B99AC1AC5}" presName="imagNode" presStyleLbl="fgImgPlace1" presStyleIdx="1" presStyleCnt="6" custLinFactNeighborX="1763" custLinFactNeighborY="-586"/>
      <dgm:spPr>
        <a:blipFill rotWithShape="1">
          <a:blip xmlns:r="http://schemas.openxmlformats.org/officeDocument/2006/relationships" r:embed="rId2"/>
          <a:stretch>
            <a:fillRect/>
          </a:stretch>
        </a:blipFill>
      </dgm:spPr>
      <dgm:t>
        <a:bodyPr/>
        <a:lstStyle/>
        <a:p>
          <a:endParaRPr lang="en-US"/>
        </a:p>
      </dgm:t>
    </dgm:pt>
    <dgm:pt modelId="{36A18D1C-BEC0-4D8E-B6A3-0024C8E307EC}" type="pres">
      <dgm:prSet presAssocID="{6BE99D8A-7447-423A-AD4D-67B926E5F776}" presName="sibTrans" presStyleLbl="sibTrans2D1" presStyleIdx="0" presStyleCnt="0"/>
      <dgm:spPr/>
      <dgm:t>
        <a:bodyPr/>
        <a:lstStyle/>
        <a:p>
          <a:endParaRPr lang="en-US"/>
        </a:p>
      </dgm:t>
    </dgm:pt>
    <dgm:pt modelId="{4AB752A6-0606-4B7B-BA8E-32AAD99217CD}" type="pres">
      <dgm:prSet presAssocID="{FCA5F74A-D5D2-4FD0-A3C6-D3D33542467C}" presName="compNode" presStyleCnt="0"/>
      <dgm:spPr/>
    </dgm:pt>
    <dgm:pt modelId="{B3188CBE-DD92-4BA6-B207-0D59130AC044}" type="pres">
      <dgm:prSet presAssocID="{FCA5F74A-D5D2-4FD0-A3C6-D3D33542467C}" presName="node" presStyleLbl="node1" presStyleIdx="2" presStyleCnt="6">
        <dgm:presLayoutVars>
          <dgm:bulletEnabled val="1"/>
        </dgm:presLayoutVars>
      </dgm:prSet>
      <dgm:spPr/>
      <dgm:t>
        <a:bodyPr/>
        <a:lstStyle/>
        <a:p>
          <a:endParaRPr lang="en-US"/>
        </a:p>
      </dgm:t>
    </dgm:pt>
    <dgm:pt modelId="{5F80FD56-EB3F-4272-98BE-E0354C5BA327}" type="pres">
      <dgm:prSet presAssocID="{FCA5F74A-D5D2-4FD0-A3C6-D3D33542467C}" presName="invisiNode" presStyleLbl="node1" presStyleIdx="2" presStyleCnt="6"/>
      <dgm:spPr/>
    </dgm:pt>
    <dgm:pt modelId="{B8AFB200-AAC2-4E36-9B25-AA1D0D9828CA}" type="pres">
      <dgm:prSet presAssocID="{FCA5F74A-D5D2-4FD0-A3C6-D3D33542467C}" presName="imagNode" presStyleLbl="fgImgPlace1" presStyleIdx="2" presStyleCnt="6"/>
      <dgm:spPr>
        <a:blipFill rotWithShape="1">
          <a:blip xmlns:r="http://schemas.openxmlformats.org/officeDocument/2006/relationships" r:embed="rId3"/>
          <a:stretch>
            <a:fillRect/>
          </a:stretch>
        </a:blipFill>
      </dgm:spPr>
      <dgm:t>
        <a:bodyPr/>
        <a:lstStyle/>
        <a:p>
          <a:endParaRPr lang="en-US"/>
        </a:p>
      </dgm:t>
    </dgm:pt>
    <dgm:pt modelId="{FFE31348-B59F-430E-893B-1E74FF96239A}" type="pres">
      <dgm:prSet presAssocID="{1677471E-ABA6-4D7E-B4CC-724D81714FC9}" presName="sibTrans" presStyleLbl="sibTrans2D1" presStyleIdx="0" presStyleCnt="0"/>
      <dgm:spPr/>
      <dgm:t>
        <a:bodyPr/>
        <a:lstStyle/>
        <a:p>
          <a:endParaRPr lang="en-US"/>
        </a:p>
      </dgm:t>
    </dgm:pt>
    <dgm:pt modelId="{0328FEA3-AB89-439F-8BF9-C8D37D0093FF}" type="pres">
      <dgm:prSet presAssocID="{F11A3EED-EFFB-47C3-8046-2769E7AE3709}" presName="compNode" presStyleCnt="0"/>
      <dgm:spPr/>
    </dgm:pt>
    <dgm:pt modelId="{BAC94E08-05E5-4133-8999-20CE08F8D551}" type="pres">
      <dgm:prSet presAssocID="{F11A3EED-EFFB-47C3-8046-2769E7AE3709}" presName="node" presStyleLbl="node1" presStyleIdx="3" presStyleCnt="6">
        <dgm:presLayoutVars>
          <dgm:bulletEnabled val="1"/>
        </dgm:presLayoutVars>
      </dgm:prSet>
      <dgm:spPr/>
      <dgm:t>
        <a:bodyPr/>
        <a:lstStyle/>
        <a:p>
          <a:endParaRPr lang="en-US"/>
        </a:p>
      </dgm:t>
    </dgm:pt>
    <dgm:pt modelId="{8589EBB7-5830-4DEB-B20C-8F3F85925EA9}" type="pres">
      <dgm:prSet presAssocID="{F11A3EED-EFFB-47C3-8046-2769E7AE3709}" presName="invisiNode" presStyleLbl="node1" presStyleIdx="3" presStyleCnt="6"/>
      <dgm:spPr/>
    </dgm:pt>
    <dgm:pt modelId="{7B9E9E26-F917-4C06-9C2F-1E1E6F4392B8}" type="pres">
      <dgm:prSet presAssocID="{F11A3EED-EFFB-47C3-8046-2769E7AE3709}" presName="imagNode" presStyleLbl="fgImgPlace1" presStyleIdx="3" presStyleCnt="6"/>
      <dgm:spPr>
        <a:blipFill rotWithShape="1">
          <a:blip xmlns:r="http://schemas.openxmlformats.org/officeDocument/2006/relationships" r:embed="rId4"/>
          <a:stretch>
            <a:fillRect/>
          </a:stretch>
        </a:blipFill>
      </dgm:spPr>
      <dgm:t>
        <a:bodyPr/>
        <a:lstStyle/>
        <a:p>
          <a:endParaRPr lang="en-US"/>
        </a:p>
      </dgm:t>
    </dgm:pt>
    <dgm:pt modelId="{701F743F-3573-43F6-9216-612A2E457B2F}" type="pres">
      <dgm:prSet presAssocID="{2A82A0E4-BC31-4596-AD9F-7DC4C4795EB9}" presName="sibTrans" presStyleLbl="sibTrans2D1" presStyleIdx="0" presStyleCnt="0"/>
      <dgm:spPr/>
      <dgm:t>
        <a:bodyPr/>
        <a:lstStyle/>
        <a:p>
          <a:endParaRPr lang="en-US"/>
        </a:p>
      </dgm:t>
    </dgm:pt>
    <dgm:pt modelId="{9BBC3630-F95E-49E0-A482-A2FFA291C3AF}" type="pres">
      <dgm:prSet presAssocID="{0C6DEFBB-9D3A-4E99-8799-4DA790A63B6D}" presName="compNode" presStyleCnt="0"/>
      <dgm:spPr/>
    </dgm:pt>
    <dgm:pt modelId="{45B17432-B027-452B-900C-B412327F4B2C}" type="pres">
      <dgm:prSet presAssocID="{0C6DEFBB-9D3A-4E99-8799-4DA790A63B6D}" presName="node" presStyleLbl="node1" presStyleIdx="4" presStyleCnt="6">
        <dgm:presLayoutVars>
          <dgm:bulletEnabled val="1"/>
        </dgm:presLayoutVars>
      </dgm:prSet>
      <dgm:spPr/>
      <dgm:t>
        <a:bodyPr/>
        <a:lstStyle/>
        <a:p>
          <a:endParaRPr lang="en-US"/>
        </a:p>
      </dgm:t>
    </dgm:pt>
    <dgm:pt modelId="{E68F1308-93D1-43D3-A38A-96C1B77EA4C7}" type="pres">
      <dgm:prSet presAssocID="{0C6DEFBB-9D3A-4E99-8799-4DA790A63B6D}" presName="invisiNode" presStyleLbl="node1" presStyleIdx="4" presStyleCnt="6"/>
      <dgm:spPr/>
    </dgm:pt>
    <dgm:pt modelId="{0B982A6D-F1BA-4D6A-B032-F5A85F49D41C}" type="pres">
      <dgm:prSet presAssocID="{0C6DEFBB-9D3A-4E99-8799-4DA790A63B6D}" presName="imagNode" presStyleLbl="fgImgPlace1" presStyleIdx="4" presStyleCnt="6"/>
      <dgm:spPr>
        <a:blipFill rotWithShape="1">
          <a:blip xmlns:r="http://schemas.openxmlformats.org/officeDocument/2006/relationships" r:embed="rId5"/>
          <a:stretch>
            <a:fillRect/>
          </a:stretch>
        </a:blipFill>
      </dgm:spPr>
      <dgm:t>
        <a:bodyPr/>
        <a:lstStyle/>
        <a:p>
          <a:endParaRPr lang="en-US"/>
        </a:p>
      </dgm:t>
    </dgm:pt>
    <dgm:pt modelId="{65F7F805-0B87-4567-8F46-A1FBD07074AD}" type="pres">
      <dgm:prSet presAssocID="{42C9DFED-4672-43D6-92D7-F7F6FC2BFD94}" presName="sibTrans" presStyleLbl="sibTrans2D1" presStyleIdx="0" presStyleCnt="0"/>
      <dgm:spPr/>
      <dgm:t>
        <a:bodyPr/>
        <a:lstStyle/>
        <a:p>
          <a:endParaRPr lang="en-US"/>
        </a:p>
      </dgm:t>
    </dgm:pt>
    <dgm:pt modelId="{66F8944A-8D80-4300-98A4-F527A5B13F45}" type="pres">
      <dgm:prSet presAssocID="{74EED91C-28C7-4130-9D5B-C12F5D6A8980}" presName="compNode" presStyleCnt="0"/>
      <dgm:spPr/>
    </dgm:pt>
    <dgm:pt modelId="{C8F442E5-77D5-4EB2-ABDB-C3461F84D0A2}" type="pres">
      <dgm:prSet presAssocID="{74EED91C-28C7-4130-9D5B-C12F5D6A8980}" presName="node" presStyleLbl="node1" presStyleIdx="5" presStyleCnt="6">
        <dgm:presLayoutVars>
          <dgm:bulletEnabled val="1"/>
        </dgm:presLayoutVars>
      </dgm:prSet>
      <dgm:spPr/>
      <dgm:t>
        <a:bodyPr/>
        <a:lstStyle/>
        <a:p>
          <a:endParaRPr lang="en-US"/>
        </a:p>
      </dgm:t>
    </dgm:pt>
    <dgm:pt modelId="{4892898B-BC94-4DC5-97DA-D9F24C8EEF29}" type="pres">
      <dgm:prSet presAssocID="{74EED91C-28C7-4130-9D5B-C12F5D6A8980}" presName="invisiNode" presStyleLbl="node1" presStyleIdx="5" presStyleCnt="6"/>
      <dgm:spPr/>
    </dgm:pt>
    <dgm:pt modelId="{0828278D-D4CE-4DC1-8E18-362E8EC74BEC}" type="pres">
      <dgm:prSet presAssocID="{74EED91C-28C7-4130-9D5B-C12F5D6A8980}" presName="imagNode" presStyleLbl="fgImgPlace1" presStyleIdx="5" presStyleCnt="6" custLinFactNeighborX="7590" custLinFactNeighborY="-354"/>
      <dgm:spPr>
        <a:blipFill rotWithShape="1">
          <a:blip xmlns:r="http://schemas.openxmlformats.org/officeDocument/2006/relationships" r:embed="rId6"/>
          <a:stretch>
            <a:fillRect/>
          </a:stretch>
        </a:blipFill>
      </dgm:spPr>
      <dgm:t>
        <a:bodyPr/>
        <a:lstStyle/>
        <a:p>
          <a:endParaRPr lang="en-US"/>
        </a:p>
      </dgm:t>
    </dgm:pt>
  </dgm:ptLst>
  <dgm:cxnLst>
    <dgm:cxn modelId="{7A2F00F3-A373-4DE4-AD14-95705C7C3465}" type="presOf" srcId="{6BE99D8A-7447-423A-AD4D-67B926E5F776}" destId="{36A18D1C-BEC0-4D8E-B6A3-0024C8E307EC}" srcOrd="0" destOrd="0" presId="urn:microsoft.com/office/officeart/2005/8/layout/pList2"/>
    <dgm:cxn modelId="{2CD7ADA1-738C-4C4B-AECD-39AD6C49ADD1}" srcId="{43E74196-0A7C-4059-BB73-C2BC3D2B32F2}" destId="{5848761B-5B14-4A12-9A0C-1E2B99AC1AC5}" srcOrd="1" destOrd="0" parTransId="{745CAEEF-53AE-4D19-A381-E762A7E9D367}" sibTransId="{6BE99D8A-7447-423A-AD4D-67B926E5F776}"/>
    <dgm:cxn modelId="{A2811B8E-7739-4346-8867-73E2FD67A437}" srcId="{43E74196-0A7C-4059-BB73-C2BC3D2B32F2}" destId="{0C6DEFBB-9D3A-4E99-8799-4DA790A63B6D}" srcOrd="4" destOrd="0" parTransId="{0A2F9604-773A-4C93-8868-934BE03C3A48}" sibTransId="{42C9DFED-4672-43D6-92D7-F7F6FC2BFD94}"/>
    <dgm:cxn modelId="{ADC47915-FBDE-4538-801D-5663B9B97C85}" srcId="{43E74196-0A7C-4059-BB73-C2BC3D2B32F2}" destId="{F11A3EED-EFFB-47C3-8046-2769E7AE3709}" srcOrd="3" destOrd="0" parTransId="{421EC02F-DE36-46D2-8686-BC12A0C7ED20}" sibTransId="{2A82A0E4-BC31-4596-AD9F-7DC4C4795EB9}"/>
    <dgm:cxn modelId="{62F849AF-7986-43F4-8189-CDF5E66B3100}" type="presOf" srcId="{FCA5F74A-D5D2-4FD0-A3C6-D3D33542467C}" destId="{B3188CBE-DD92-4BA6-B207-0D59130AC044}" srcOrd="0" destOrd="0" presId="urn:microsoft.com/office/officeart/2005/8/layout/pList2"/>
    <dgm:cxn modelId="{F39932D5-2864-45DC-AEB5-8AD744C0604E}" srcId="{43E74196-0A7C-4059-BB73-C2BC3D2B32F2}" destId="{FCA5F74A-D5D2-4FD0-A3C6-D3D33542467C}" srcOrd="2" destOrd="0" parTransId="{383CEFC7-12E2-4C63-B0F3-5B7DA5BA77F8}" sibTransId="{1677471E-ABA6-4D7E-B4CC-724D81714FC9}"/>
    <dgm:cxn modelId="{92CB86E8-B7DF-42F6-8251-2E7F6FD96D58}" type="presOf" srcId="{74EED91C-28C7-4130-9D5B-C12F5D6A8980}" destId="{C8F442E5-77D5-4EB2-ABDB-C3461F84D0A2}" srcOrd="0" destOrd="0" presId="urn:microsoft.com/office/officeart/2005/8/layout/pList2"/>
    <dgm:cxn modelId="{1EAACFE6-E036-4E30-87C5-E84C86370682}" type="presOf" srcId="{0C6DEFBB-9D3A-4E99-8799-4DA790A63B6D}" destId="{45B17432-B027-452B-900C-B412327F4B2C}" srcOrd="0" destOrd="0" presId="urn:microsoft.com/office/officeart/2005/8/layout/pList2"/>
    <dgm:cxn modelId="{94D41390-F501-4445-AEC9-083AAED2CCA3}" type="presOf" srcId="{42C9DFED-4672-43D6-92D7-F7F6FC2BFD94}" destId="{65F7F805-0B87-4567-8F46-A1FBD07074AD}" srcOrd="0" destOrd="0" presId="urn:microsoft.com/office/officeart/2005/8/layout/pList2"/>
    <dgm:cxn modelId="{5F81B0C5-3C90-4D02-8947-6976B30BB259}" srcId="{43E74196-0A7C-4059-BB73-C2BC3D2B32F2}" destId="{9D42AE31-F939-4A8A-9EBF-2DD59873BD07}" srcOrd="0" destOrd="0" parTransId="{C66372F1-8B6F-4882-8C7C-21CC8BDB9C20}" sibTransId="{9F8077E4-F363-475D-8BE3-4BD861BFE39E}"/>
    <dgm:cxn modelId="{98BC4E09-B234-46B0-B68F-D15FEF12CD76}" type="presOf" srcId="{2A82A0E4-BC31-4596-AD9F-7DC4C4795EB9}" destId="{701F743F-3573-43F6-9216-612A2E457B2F}" srcOrd="0" destOrd="0" presId="urn:microsoft.com/office/officeart/2005/8/layout/pList2"/>
    <dgm:cxn modelId="{5AE84FA6-364B-4B0C-B439-D73F0556CE0A}" type="presOf" srcId="{9F8077E4-F363-475D-8BE3-4BD861BFE39E}" destId="{C46736B3-F1EC-4D04-9785-4179D1FCD2EA}" srcOrd="0" destOrd="0" presId="urn:microsoft.com/office/officeart/2005/8/layout/pList2"/>
    <dgm:cxn modelId="{AAC334CF-A217-48DB-8939-FA0A7DB27711}" type="presOf" srcId="{F11A3EED-EFFB-47C3-8046-2769E7AE3709}" destId="{BAC94E08-05E5-4133-8999-20CE08F8D551}" srcOrd="0" destOrd="0" presId="urn:microsoft.com/office/officeart/2005/8/layout/pList2"/>
    <dgm:cxn modelId="{DBE82832-D098-42D8-8976-BB25B32A423D}" type="presOf" srcId="{5848761B-5B14-4A12-9A0C-1E2B99AC1AC5}" destId="{3F2E663F-4996-45DA-B163-9BEC55842883}" srcOrd="0" destOrd="0" presId="urn:microsoft.com/office/officeart/2005/8/layout/pList2"/>
    <dgm:cxn modelId="{FE373B07-349F-4BEC-896E-149AA54F7404}" type="presOf" srcId="{1677471E-ABA6-4D7E-B4CC-724D81714FC9}" destId="{FFE31348-B59F-430E-893B-1E74FF96239A}" srcOrd="0" destOrd="0" presId="urn:microsoft.com/office/officeart/2005/8/layout/pList2"/>
    <dgm:cxn modelId="{B8733C0B-8BE3-408D-9DF3-846E9B78A6F7}" type="presOf" srcId="{43E74196-0A7C-4059-BB73-C2BC3D2B32F2}" destId="{9A509D59-FD2D-46D4-B158-9ED7ECA51F67}" srcOrd="0" destOrd="0" presId="urn:microsoft.com/office/officeart/2005/8/layout/pList2"/>
    <dgm:cxn modelId="{170244BB-03BB-491C-96C7-2C2787B505F5}" srcId="{43E74196-0A7C-4059-BB73-C2BC3D2B32F2}" destId="{74EED91C-28C7-4130-9D5B-C12F5D6A8980}" srcOrd="5" destOrd="0" parTransId="{2B3D1142-39BF-48A5-9992-F5A2587EBD73}" sibTransId="{40F67AE0-C633-497E-BA78-64CA70B2E429}"/>
    <dgm:cxn modelId="{A23A315F-4388-4E5D-953A-9F7DC2F3EF71}" type="presOf" srcId="{9D42AE31-F939-4A8A-9EBF-2DD59873BD07}" destId="{E3C32E0F-DD63-44A7-8F8D-9CBA7BFF8333}" srcOrd="0" destOrd="0" presId="urn:microsoft.com/office/officeart/2005/8/layout/pList2"/>
    <dgm:cxn modelId="{DE13330A-CFD1-43B1-BC3F-BE93096FFB62}" type="presParOf" srcId="{9A509D59-FD2D-46D4-B158-9ED7ECA51F67}" destId="{C78D9DB2-7131-4AFD-86F4-A2C34AF44A95}" srcOrd="0" destOrd="0" presId="urn:microsoft.com/office/officeart/2005/8/layout/pList2"/>
    <dgm:cxn modelId="{26AA3C44-9334-421A-88CA-6B9E14B9ACDE}" type="presParOf" srcId="{9A509D59-FD2D-46D4-B158-9ED7ECA51F67}" destId="{2DE1A0AE-8C3E-408D-B23E-1D045922E764}" srcOrd="1" destOrd="0" presId="urn:microsoft.com/office/officeart/2005/8/layout/pList2"/>
    <dgm:cxn modelId="{8606A712-A5DB-43F8-BD94-B4F099A2D3D3}" type="presParOf" srcId="{2DE1A0AE-8C3E-408D-B23E-1D045922E764}" destId="{8308E1A4-9802-4AE5-A126-F9E08D188EC8}" srcOrd="0" destOrd="0" presId="urn:microsoft.com/office/officeart/2005/8/layout/pList2"/>
    <dgm:cxn modelId="{CA16BDF8-8515-4A8B-BD3F-7A4EB3B2F89E}" type="presParOf" srcId="{8308E1A4-9802-4AE5-A126-F9E08D188EC8}" destId="{E3C32E0F-DD63-44A7-8F8D-9CBA7BFF8333}" srcOrd="0" destOrd="0" presId="urn:microsoft.com/office/officeart/2005/8/layout/pList2"/>
    <dgm:cxn modelId="{664B99E0-7768-477C-A24B-8C2C1C0A3677}" type="presParOf" srcId="{8308E1A4-9802-4AE5-A126-F9E08D188EC8}" destId="{3CCF8BD4-96FE-4FF7-B352-0A395876329C}" srcOrd="1" destOrd="0" presId="urn:microsoft.com/office/officeart/2005/8/layout/pList2"/>
    <dgm:cxn modelId="{6302AE2D-78B5-4A0B-93C9-8BD5729FA9CE}" type="presParOf" srcId="{8308E1A4-9802-4AE5-A126-F9E08D188EC8}" destId="{1F9087AC-E9B4-412B-AB05-4935149A7159}" srcOrd="2" destOrd="0" presId="urn:microsoft.com/office/officeart/2005/8/layout/pList2"/>
    <dgm:cxn modelId="{7E480708-36EC-4C12-9E91-35F5101C0A1C}" type="presParOf" srcId="{2DE1A0AE-8C3E-408D-B23E-1D045922E764}" destId="{C46736B3-F1EC-4D04-9785-4179D1FCD2EA}" srcOrd="1" destOrd="0" presId="urn:microsoft.com/office/officeart/2005/8/layout/pList2"/>
    <dgm:cxn modelId="{AA61392A-6224-4F61-B4E6-ABAFB08FE9A2}" type="presParOf" srcId="{2DE1A0AE-8C3E-408D-B23E-1D045922E764}" destId="{DD24F46C-FC05-4664-AF6C-A49178C10035}" srcOrd="2" destOrd="0" presId="urn:microsoft.com/office/officeart/2005/8/layout/pList2"/>
    <dgm:cxn modelId="{DBB3A845-4810-4DA8-B27A-BBAF5DCE0C72}" type="presParOf" srcId="{DD24F46C-FC05-4664-AF6C-A49178C10035}" destId="{3F2E663F-4996-45DA-B163-9BEC55842883}" srcOrd="0" destOrd="0" presId="urn:microsoft.com/office/officeart/2005/8/layout/pList2"/>
    <dgm:cxn modelId="{C2BB5010-4514-4FAE-834B-8B3D537DEB16}" type="presParOf" srcId="{DD24F46C-FC05-4664-AF6C-A49178C10035}" destId="{8F62A956-0A0F-41CD-AA97-9A6D4DDC1054}" srcOrd="1" destOrd="0" presId="urn:microsoft.com/office/officeart/2005/8/layout/pList2"/>
    <dgm:cxn modelId="{918E7E3C-2390-4377-A6BF-C5A4DB59B57A}" type="presParOf" srcId="{DD24F46C-FC05-4664-AF6C-A49178C10035}" destId="{76B7C23C-B696-4726-ADAF-EE5B76DC11BC}" srcOrd="2" destOrd="0" presId="urn:microsoft.com/office/officeart/2005/8/layout/pList2"/>
    <dgm:cxn modelId="{CDB64A01-77DA-4F97-A0B8-BC39D6157051}" type="presParOf" srcId="{2DE1A0AE-8C3E-408D-B23E-1D045922E764}" destId="{36A18D1C-BEC0-4D8E-B6A3-0024C8E307EC}" srcOrd="3" destOrd="0" presId="urn:microsoft.com/office/officeart/2005/8/layout/pList2"/>
    <dgm:cxn modelId="{31D249EF-5F7D-46C4-AC07-E9DAF1F16FB5}" type="presParOf" srcId="{2DE1A0AE-8C3E-408D-B23E-1D045922E764}" destId="{4AB752A6-0606-4B7B-BA8E-32AAD99217CD}" srcOrd="4" destOrd="0" presId="urn:microsoft.com/office/officeart/2005/8/layout/pList2"/>
    <dgm:cxn modelId="{C45FD2DF-A985-4C1E-BAF1-A5A3F29FCD5D}" type="presParOf" srcId="{4AB752A6-0606-4B7B-BA8E-32AAD99217CD}" destId="{B3188CBE-DD92-4BA6-B207-0D59130AC044}" srcOrd="0" destOrd="0" presId="urn:microsoft.com/office/officeart/2005/8/layout/pList2"/>
    <dgm:cxn modelId="{972C5AE9-A772-4FF4-B890-826BE08AF73B}" type="presParOf" srcId="{4AB752A6-0606-4B7B-BA8E-32AAD99217CD}" destId="{5F80FD56-EB3F-4272-98BE-E0354C5BA327}" srcOrd="1" destOrd="0" presId="urn:microsoft.com/office/officeart/2005/8/layout/pList2"/>
    <dgm:cxn modelId="{2A3099AE-0271-4414-8B02-66C2E37F7C91}" type="presParOf" srcId="{4AB752A6-0606-4B7B-BA8E-32AAD99217CD}" destId="{B8AFB200-AAC2-4E36-9B25-AA1D0D9828CA}" srcOrd="2" destOrd="0" presId="urn:microsoft.com/office/officeart/2005/8/layout/pList2"/>
    <dgm:cxn modelId="{74E200AE-3B64-4C34-97C7-EF2DF97666E9}" type="presParOf" srcId="{2DE1A0AE-8C3E-408D-B23E-1D045922E764}" destId="{FFE31348-B59F-430E-893B-1E74FF96239A}" srcOrd="5" destOrd="0" presId="urn:microsoft.com/office/officeart/2005/8/layout/pList2"/>
    <dgm:cxn modelId="{EECE7BCF-9972-40F8-A6D2-94C83FA1FC39}" type="presParOf" srcId="{2DE1A0AE-8C3E-408D-B23E-1D045922E764}" destId="{0328FEA3-AB89-439F-8BF9-C8D37D0093FF}" srcOrd="6" destOrd="0" presId="urn:microsoft.com/office/officeart/2005/8/layout/pList2"/>
    <dgm:cxn modelId="{5ADE43DF-2615-4715-9884-61637B7D3D14}" type="presParOf" srcId="{0328FEA3-AB89-439F-8BF9-C8D37D0093FF}" destId="{BAC94E08-05E5-4133-8999-20CE08F8D551}" srcOrd="0" destOrd="0" presId="urn:microsoft.com/office/officeart/2005/8/layout/pList2"/>
    <dgm:cxn modelId="{AEC0B09C-23EA-4138-8597-02167263179F}" type="presParOf" srcId="{0328FEA3-AB89-439F-8BF9-C8D37D0093FF}" destId="{8589EBB7-5830-4DEB-B20C-8F3F85925EA9}" srcOrd="1" destOrd="0" presId="urn:microsoft.com/office/officeart/2005/8/layout/pList2"/>
    <dgm:cxn modelId="{916D3AF7-ADD4-4A43-8E8A-EA54C4E63D7A}" type="presParOf" srcId="{0328FEA3-AB89-439F-8BF9-C8D37D0093FF}" destId="{7B9E9E26-F917-4C06-9C2F-1E1E6F4392B8}" srcOrd="2" destOrd="0" presId="urn:microsoft.com/office/officeart/2005/8/layout/pList2"/>
    <dgm:cxn modelId="{971EF106-07BA-42A7-A3CA-CFC8611C8C33}" type="presParOf" srcId="{2DE1A0AE-8C3E-408D-B23E-1D045922E764}" destId="{701F743F-3573-43F6-9216-612A2E457B2F}" srcOrd="7" destOrd="0" presId="urn:microsoft.com/office/officeart/2005/8/layout/pList2"/>
    <dgm:cxn modelId="{5B4DDB64-D93E-40D9-9DA3-CEDA0293A4AB}" type="presParOf" srcId="{2DE1A0AE-8C3E-408D-B23E-1D045922E764}" destId="{9BBC3630-F95E-49E0-A482-A2FFA291C3AF}" srcOrd="8" destOrd="0" presId="urn:microsoft.com/office/officeart/2005/8/layout/pList2"/>
    <dgm:cxn modelId="{0F374115-066E-4727-8A3C-E09BEAE6D65A}" type="presParOf" srcId="{9BBC3630-F95E-49E0-A482-A2FFA291C3AF}" destId="{45B17432-B027-452B-900C-B412327F4B2C}" srcOrd="0" destOrd="0" presId="urn:microsoft.com/office/officeart/2005/8/layout/pList2"/>
    <dgm:cxn modelId="{11094F1A-1CA1-468A-BA13-B87052421624}" type="presParOf" srcId="{9BBC3630-F95E-49E0-A482-A2FFA291C3AF}" destId="{E68F1308-93D1-43D3-A38A-96C1B77EA4C7}" srcOrd="1" destOrd="0" presId="urn:microsoft.com/office/officeart/2005/8/layout/pList2"/>
    <dgm:cxn modelId="{D3B8E399-5652-44F4-A1BA-81566661BA76}" type="presParOf" srcId="{9BBC3630-F95E-49E0-A482-A2FFA291C3AF}" destId="{0B982A6D-F1BA-4D6A-B032-F5A85F49D41C}" srcOrd="2" destOrd="0" presId="urn:microsoft.com/office/officeart/2005/8/layout/pList2"/>
    <dgm:cxn modelId="{72C19CFE-5060-4799-AF5D-82732F11871C}" type="presParOf" srcId="{2DE1A0AE-8C3E-408D-B23E-1D045922E764}" destId="{65F7F805-0B87-4567-8F46-A1FBD07074AD}" srcOrd="9" destOrd="0" presId="urn:microsoft.com/office/officeart/2005/8/layout/pList2"/>
    <dgm:cxn modelId="{83886E48-5815-4047-8BBA-7FF81975F64D}" type="presParOf" srcId="{2DE1A0AE-8C3E-408D-B23E-1D045922E764}" destId="{66F8944A-8D80-4300-98A4-F527A5B13F45}" srcOrd="10" destOrd="0" presId="urn:microsoft.com/office/officeart/2005/8/layout/pList2"/>
    <dgm:cxn modelId="{8520AE50-C6B5-4EDA-A37E-9DE7989FBCE2}" type="presParOf" srcId="{66F8944A-8D80-4300-98A4-F527A5B13F45}" destId="{C8F442E5-77D5-4EB2-ABDB-C3461F84D0A2}" srcOrd="0" destOrd="0" presId="urn:microsoft.com/office/officeart/2005/8/layout/pList2"/>
    <dgm:cxn modelId="{EF732E11-4AF0-4410-86B5-9EBAC3B36CB0}" type="presParOf" srcId="{66F8944A-8D80-4300-98A4-F527A5B13F45}" destId="{4892898B-BC94-4DC5-97DA-D9F24C8EEF29}" srcOrd="1" destOrd="0" presId="urn:microsoft.com/office/officeart/2005/8/layout/pList2"/>
    <dgm:cxn modelId="{BAA5A309-4381-4C8D-9F0F-C78F0E300B59}" type="presParOf" srcId="{66F8944A-8D80-4300-98A4-F527A5B13F45}" destId="{0828278D-D4CE-4DC1-8E18-362E8EC74BEC}" srcOrd="2" destOrd="0" presId="urn:microsoft.com/office/officeart/2005/8/layout/pList2"/>
  </dgm:cxnLst>
  <dgm:bg/>
  <dgm:whole>
    <a:ln w="57150"/>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0D508F-4023-4572-9580-5481FDC99778}" type="doc">
      <dgm:prSet loTypeId="urn:microsoft.com/office/officeart/2005/8/layout/process1" loCatId="process" qsTypeId="urn:microsoft.com/office/officeart/2005/8/quickstyle/simple1" qsCatId="simple" csTypeId="urn:microsoft.com/office/officeart/2005/8/colors/accent1_1" csCatId="accent1" phldr="1"/>
      <dgm:spPr/>
    </dgm:pt>
    <dgm:pt modelId="{BD0C6B0F-93A7-4932-87DE-B88B68978A61}">
      <dgm:prSet phldrT="[Text]"/>
      <dgm:spPr/>
      <dgm:t>
        <a:bodyPr/>
        <a:lstStyle/>
        <a:p>
          <a:r>
            <a:rPr lang="en-US" dirty="0" err="1" smtClean="0"/>
            <a:t>Definir</a:t>
          </a:r>
          <a:r>
            <a:rPr lang="en-US" dirty="0" smtClean="0"/>
            <a:t> palabras clave</a:t>
          </a:r>
          <a:endParaRPr lang="en-US" dirty="0"/>
        </a:p>
      </dgm:t>
    </dgm:pt>
    <dgm:pt modelId="{6E8CE0CB-895E-4E72-B25C-802AD6135456}" type="parTrans" cxnId="{501184CE-B927-4264-8B61-4D8A766D198F}">
      <dgm:prSet/>
      <dgm:spPr/>
      <dgm:t>
        <a:bodyPr/>
        <a:lstStyle/>
        <a:p>
          <a:endParaRPr lang="en-US"/>
        </a:p>
      </dgm:t>
    </dgm:pt>
    <dgm:pt modelId="{E831EF7A-E7B3-4F10-85A7-ADFDAB75948A}" type="sibTrans" cxnId="{501184CE-B927-4264-8B61-4D8A766D198F}">
      <dgm:prSet/>
      <dgm:spPr/>
      <dgm:t>
        <a:bodyPr/>
        <a:lstStyle/>
        <a:p>
          <a:endParaRPr lang="en-US"/>
        </a:p>
      </dgm:t>
    </dgm:pt>
    <dgm:pt modelId="{70CEF71E-5780-4FB8-9142-F91275FB16B5}">
      <dgm:prSet phldrT="[Text]"/>
      <dgm:spPr/>
      <dgm:t>
        <a:bodyPr/>
        <a:lstStyle/>
        <a:p>
          <a:r>
            <a:rPr lang="en-US" dirty="0" err="1" smtClean="0"/>
            <a:t>Seleccionar</a:t>
          </a:r>
          <a:r>
            <a:rPr lang="en-US" dirty="0" smtClean="0"/>
            <a:t> en que “</a:t>
          </a:r>
          <a:r>
            <a:rPr lang="en-US" dirty="0" err="1" smtClean="0"/>
            <a:t>secciones</a:t>
          </a:r>
          <a:r>
            <a:rPr lang="en-US" dirty="0" smtClean="0"/>
            <a:t>” </a:t>
          </a:r>
          <a:r>
            <a:rPr lang="en-US" dirty="0" err="1" smtClean="0"/>
            <a:t>buscar</a:t>
          </a:r>
          <a:endParaRPr lang="en-US" dirty="0"/>
        </a:p>
      </dgm:t>
    </dgm:pt>
    <dgm:pt modelId="{FF549A2A-4D1C-478A-916A-A95B4B543F9E}" type="parTrans" cxnId="{C725A9E5-AF55-4DBD-9240-EA766C20777E}">
      <dgm:prSet/>
      <dgm:spPr/>
      <dgm:t>
        <a:bodyPr/>
        <a:lstStyle/>
        <a:p>
          <a:endParaRPr lang="en-US"/>
        </a:p>
      </dgm:t>
    </dgm:pt>
    <dgm:pt modelId="{5F85C137-3E1D-46F5-B019-101BA32A6E76}" type="sibTrans" cxnId="{C725A9E5-AF55-4DBD-9240-EA766C20777E}">
      <dgm:prSet/>
      <dgm:spPr/>
      <dgm:t>
        <a:bodyPr/>
        <a:lstStyle/>
        <a:p>
          <a:endParaRPr lang="en-US"/>
        </a:p>
      </dgm:t>
    </dgm:pt>
    <dgm:pt modelId="{0A0961DA-FA2F-4689-92B5-3FD47DA5CF3F}">
      <dgm:prSet phldrT="[Text]"/>
      <dgm:spPr/>
      <dgm:t>
        <a:bodyPr/>
        <a:lstStyle/>
        <a:p>
          <a:r>
            <a:rPr lang="en-US" dirty="0" err="1" smtClean="0"/>
            <a:t>Acopiar</a:t>
          </a:r>
          <a:r>
            <a:rPr lang="en-US" dirty="0" smtClean="0"/>
            <a:t> </a:t>
          </a:r>
          <a:r>
            <a:rPr lang="en-US" dirty="0" err="1" smtClean="0"/>
            <a:t>información</a:t>
          </a:r>
          <a:r>
            <a:rPr lang="en-US" dirty="0" smtClean="0"/>
            <a:t> </a:t>
          </a:r>
          <a:r>
            <a:rPr lang="en-US" dirty="0" err="1" smtClean="0"/>
            <a:t>patentes</a:t>
          </a:r>
          <a:endParaRPr lang="en-US" dirty="0"/>
        </a:p>
      </dgm:t>
    </dgm:pt>
    <dgm:pt modelId="{2EDC94CE-57AC-4B2B-9E06-E8C4CA7918D4}" type="parTrans" cxnId="{8A911026-9225-4BC5-A768-7F464B739869}">
      <dgm:prSet/>
      <dgm:spPr/>
      <dgm:t>
        <a:bodyPr/>
        <a:lstStyle/>
        <a:p>
          <a:endParaRPr lang="en-US"/>
        </a:p>
      </dgm:t>
    </dgm:pt>
    <dgm:pt modelId="{9A0D0D75-368A-4981-8D7F-2EEEFCB1590B}" type="sibTrans" cxnId="{8A911026-9225-4BC5-A768-7F464B739869}">
      <dgm:prSet/>
      <dgm:spPr/>
      <dgm:t>
        <a:bodyPr/>
        <a:lstStyle/>
        <a:p>
          <a:endParaRPr lang="en-US"/>
        </a:p>
      </dgm:t>
    </dgm:pt>
    <dgm:pt modelId="{EE2D24BE-20EF-48A9-ABE4-85CF10FA6498}">
      <dgm:prSet phldrT="[Text]"/>
      <dgm:spPr/>
      <dgm:t>
        <a:bodyPr/>
        <a:lstStyle/>
        <a:p>
          <a:r>
            <a:rPr lang="en-US" dirty="0" err="1" smtClean="0"/>
            <a:t>Analizar</a:t>
          </a:r>
          <a:r>
            <a:rPr lang="en-US" dirty="0" smtClean="0"/>
            <a:t> </a:t>
          </a:r>
          <a:r>
            <a:rPr lang="en-US" dirty="0" err="1" smtClean="0"/>
            <a:t>información</a:t>
          </a:r>
          <a:r>
            <a:rPr lang="en-US" dirty="0" smtClean="0"/>
            <a:t> de </a:t>
          </a:r>
          <a:r>
            <a:rPr lang="en-US" dirty="0" err="1" smtClean="0"/>
            <a:t>patentes</a:t>
          </a:r>
          <a:endParaRPr lang="en-US" dirty="0"/>
        </a:p>
      </dgm:t>
    </dgm:pt>
    <dgm:pt modelId="{C9001BA2-CA07-456B-A5BD-FD103EFC8C46}" type="parTrans" cxnId="{7ED04748-75EA-4C51-A1E6-2D904BDCE06D}">
      <dgm:prSet/>
      <dgm:spPr/>
      <dgm:t>
        <a:bodyPr/>
        <a:lstStyle/>
        <a:p>
          <a:endParaRPr lang="en-US"/>
        </a:p>
      </dgm:t>
    </dgm:pt>
    <dgm:pt modelId="{BCAB6DB1-9E2E-44CA-B3F8-054E09F7056F}" type="sibTrans" cxnId="{7ED04748-75EA-4C51-A1E6-2D904BDCE06D}">
      <dgm:prSet/>
      <dgm:spPr/>
      <dgm:t>
        <a:bodyPr/>
        <a:lstStyle/>
        <a:p>
          <a:endParaRPr lang="en-US"/>
        </a:p>
      </dgm:t>
    </dgm:pt>
    <dgm:pt modelId="{ACF688D7-9FD1-44E2-BD36-08619B51B0E4}">
      <dgm:prSet phldrT="[Text]"/>
      <dgm:spPr/>
      <dgm:t>
        <a:bodyPr/>
        <a:lstStyle/>
        <a:p>
          <a:r>
            <a:rPr lang="en-US" dirty="0" err="1" smtClean="0"/>
            <a:t>Seleccionar</a:t>
          </a:r>
          <a:r>
            <a:rPr lang="en-US" dirty="0" smtClean="0"/>
            <a:t> el Estado del Arte </a:t>
          </a:r>
          <a:r>
            <a:rPr lang="en-US" dirty="0" err="1" smtClean="0"/>
            <a:t>más</a:t>
          </a:r>
          <a:r>
            <a:rPr lang="en-US" dirty="0" smtClean="0"/>
            <a:t> </a:t>
          </a:r>
          <a:r>
            <a:rPr lang="en-US" dirty="0" err="1" smtClean="0"/>
            <a:t>cercano</a:t>
          </a:r>
          <a:endParaRPr lang="en-US" dirty="0"/>
        </a:p>
      </dgm:t>
    </dgm:pt>
    <dgm:pt modelId="{3365B0D3-B6A5-42D2-9F06-C03F880DBABC}" type="parTrans" cxnId="{24ABEF6F-EA7A-4C22-A729-975FE9C06F39}">
      <dgm:prSet/>
      <dgm:spPr/>
      <dgm:t>
        <a:bodyPr/>
        <a:lstStyle/>
        <a:p>
          <a:endParaRPr lang="en-US"/>
        </a:p>
      </dgm:t>
    </dgm:pt>
    <dgm:pt modelId="{77297532-AE47-49E0-8CED-DE8AEC812288}" type="sibTrans" cxnId="{24ABEF6F-EA7A-4C22-A729-975FE9C06F39}">
      <dgm:prSet/>
      <dgm:spPr/>
      <dgm:t>
        <a:bodyPr/>
        <a:lstStyle/>
        <a:p>
          <a:endParaRPr lang="en-US"/>
        </a:p>
      </dgm:t>
    </dgm:pt>
    <dgm:pt modelId="{0FD5BC20-7FAD-4918-9D73-272E59FAC4BE}" type="pres">
      <dgm:prSet presAssocID="{170D508F-4023-4572-9580-5481FDC99778}" presName="Name0" presStyleCnt="0">
        <dgm:presLayoutVars>
          <dgm:dir/>
          <dgm:resizeHandles val="exact"/>
        </dgm:presLayoutVars>
      </dgm:prSet>
      <dgm:spPr/>
    </dgm:pt>
    <dgm:pt modelId="{4B92A557-D4B9-4BEE-9177-675A87698B72}" type="pres">
      <dgm:prSet presAssocID="{BD0C6B0F-93A7-4932-87DE-B88B68978A61}" presName="node" presStyleLbl="node1" presStyleIdx="0" presStyleCnt="5">
        <dgm:presLayoutVars>
          <dgm:bulletEnabled val="1"/>
        </dgm:presLayoutVars>
      </dgm:prSet>
      <dgm:spPr/>
    </dgm:pt>
    <dgm:pt modelId="{22D1AFE3-CCD4-4415-B9C6-1C359306C163}" type="pres">
      <dgm:prSet presAssocID="{E831EF7A-E7B3-4F10-85A7-ADFDAB75948A}" presName="sibTrans" presStyleLbl="sibTrans2D1" presStyleIdx="0" presStyleCnt="4"/>
      <dgm:spPr/>
    </dgm:pt>
    <dgm:pt modelId="{D87CB182-7CAE-4B3F-A017-661B08EE6441}" type="pres">
      <dgm:prSet presAssocID="{E831EF7A-E7B3-4F10-85A7-ADFDAB75948A}" presName="connectorText" presStyleLbl="sibTrans2D1" presStyleIdx="0" presStyleCnt="4"/>
      <dgm:spPr/>
    </dgm:pt>
    <dgm:pt modelId="{F24EE136-83F1-4DFF-B96C-6CB4A607E46B}" type="pres">
      <dgm:prSet presAssocID="{70CEF71E-5780-4FB8-9142-F91275FB16B5}" presName="node" presStyleLbl="node1" presStyleIdx="1" presStyleCnt="5">
        <dgm:presLayoutVars>
          <dgm:bulletEnabled val="1"/>
        </dgm:presLayoutVars>
      </dgm:prSet>
      <dgm:spPr/>
      <dgm:t>
        <a:bodyPr/>
        <a:lstStyle/>
        <a:p>
          <a:endParaRPr lang="en-US"/>
        </a:p>
      </dgm:t>
    </dgm:pt>
    <dgm:pt modelId="{D28CAE51-4B47-4B08-BDF6-1633E0FFEBBB}" type="pres">
      <dgm:prSet presAssocID="{5F85C137-3E1D-46F5-B019-101BA32A6E76}" presName="sibTrans" presStyleLbl="sibTrans2D1" presStyleIdx="1" presStyleCnt="4"/>
      <dgm:spPr/>
    </dgm:pt>
    <dgm:pt modelId="{1A1B82F5-4D7C-43D2-8AEA-5A13FC1F3054}" type="pres">
      <dgm:prSet presAssocID="{5F85C137-3E1D-46F5-B019-101BA32A6E76}" presName="connectorText" presStyleLbl="sibTrans2D1" presStyleIdx="1" presStyleCnt="4"/>
      <dgm:spPr/>
    </dgm:pt>
    <dgm:pt modelId="{3D885375-9F4F-4F49-AC55-3134824B38F4}" type="pres">
      <dgm:prSet presAssocID="{0A0961DA-FA2F-4689-92B5-3FD47DA5CF3F}" presName="node" presStyleLbl="node1" presStyleIdx="2" presStyleCnt="5">
        <dgm:presLayoutVars>
          <dgm:bulletEnabled val="1"/>
        </dgm:presLayoutVars>
      </dgm:prSet>
      <dgm:spPr/>
      <dgm:t>
        <a:bodyPr/>
        <a:lstStyle/>
        <a:p>
          <a:endParaRPr lang="en-US"/>
        </a:p>
      </dgm:t>
    </dgm:pt>
    <dgm:pt modelId="{8EA1D1C1-4B57-4AC5-867D-8FD688D934CE}" type="pres">
      <dgm:prSet presAssocID="{9A0D0D75-368A-4981-8D7F-2EEEFCB1590B}" presName="sibTrans" presStyleLbl="sibTrans2D1" presStyleIdx="2" presStyleCnt="4"/>
      <dgm:spPr/>
    </dgm:pt>
    <dgm:pt modelId="{F7610612-DA5B-492E-BCD5-EFE674E9B7BC}" type="pres">
      <dgm:prSet presAssocID="{9A0D0D75-368A-4981-8D7F-2EEEFCB1590B}" presName="connectorText" presStyleLbl="sibTrans2D1" presStyleIdx="2" presStyleCnt="4"/>
      <dgm:spPr/>
    </dgm:pt>
    <dgm:pt modelId="{41E2D4A6-351E-4BDF-A495-4E5EB9E97B81}" type="pres">
      <dgm:prSet presAssocID="{EE2D24BE-20EF-48A9-ABE4-85CF10FA6498}" presName="node" presStyleLbl="node1" presStyleIdx="3" presStyleCnt="5">
        <dgm:presLayoutVars>
          <dgm:bulletEnabled val="1"/>
        </dgm:presLayoutVars>
      </dgm:prSet>
      <dgm:spPr/>
    </dgm:pt>
    <dgm:pt modelId="{2E566EAA-CD3C-443F-B0F4-D44313A318C2}" type="pres">
      <dgm:prSet presAssocID="{BCAB6DB1-9E2E-44CA-B3F8-054E09F7056F}" presName="sibTrans" presStyleLbl="sibTrans2D1" presStyleIdx="3" presStyleCnt="4"/>
      <dgm:spPr/>
    </dgm:pt>
    <dgm:pt modelId="{7EBA8675-37DD-4260-93D9-6EE2CFEA043A}" type="pres">
      <dgm:prSet presAssocID="{BCAB6DB1-9E2E-44CA-B3F8-054E09F7056F}" presName="connectorText" presStyleLbl="sibTrans2D1" presStyleIdx="3" presStyleCnt="4"/>
      <dgm:spPr/>
    </dgm:pt>
    <dgm:pt modelId="{5CF702D2-CF3E-4CE8-BBD6-BC7E1615273C}" type="pres">
      <dgm:prSet presAssocID="{ACF688D7-9FD1-44E2-BD36-08619B51B0E4}" presName="node" presStyleLbl="node1" presStyleIdx="4" presStyleCnt="5">
        <dgm:presLayoutVars>
          <dgm:bulletEnabled val="1"/>
        </dgm:presLayoutVars>
      </dgm:prSet>
      <dgm:spPr/>
    </dgm:pt>
  </dgm:ptLst>
  <dgm:cxnLst>
    <dgm:cxn modelId="{3E9EA61E-3670-49E3-B416-30C4E09B1496}" type="presOf" srcId="{BCAB6DB1-9E2E-44CA-B3F8-054E09F7056F}" destId="{7EBA8675-37DD-4260-93D9-6EE2CFEA043A}" srcOrd="1" destOrd="0" presId="urn:microsoft.com/office/officeart/2005/8/layout/process1"/>
    <dgm:cxn modelId="{501184CE-B927-4264-8B61-4D8A766D198F}" srcId="{170D508F-4023-4572-9580-5481FDC99778}" destId="{BD0C6B0F-93A7-4932-87DE-B88B68978A61}" srcOrd="0" destOrd="0" parTransId="{6E8CE0CB-895E-4E72-B25C-802AD6135456}" sibTransId="{E831EF7A-E7B3-4F10-85A7-ADFDAB75948A}"/>
    <dgm:cxn modelId="{683E9432-93A3-4967-93A6-AB2C2568D283}" type="presOf" srcId="{170D508F-4023-4572-9580-5481FDC99778}" destId="{0FD5BC20-7FAD-4918-9D73-272E59FAC4BE}" srcOrd="0" destOrd="0" presId="urn:microsoft.com/office/officeart/2005/8/layout/process1"/>
    <dgm:cxn modelId="{7ED04748-75EA-4C51-A1E6-2D904BDCE06D}" srcId="{170D508F-4023-4572-9580-5481FDC99778}" destId="{EE2D24BE-20EF-48A9-ABE4-85CF10FA6498}" srcOrd="3" destOrd="0" parTransId="{C9001BA2-CA07-456B-A5BD-FD103EFC8C46}" sibTransId="{BCAB6DB1-9E2E-44CA-B3F8-054E09F7056F}"/>
    <dgm:cxn modelId="{C2DDAFEF-B55D-4CE8-840D-E5D9F2CCE19E}" type="presOf" srcId="{5F85C137-3E1D-46F5-B019-101BA32A6E76}" destId="{1A1B82F5-4D7C-43D2-8AEA-5A13FC1F3054}" srcOrd="1" destOrd="0" presId="urn:microsoft.com/office/officeart/2005/8/layout/process1"/>
    <dgm:cxn modelId="{200CAE90-70A6-44C7-B4E4-739EC1865A4D}" type="presOf" srcId="{0A0961DA-FA2F-4689-92B5-3FD47DA5CF3F}" destId="{3D885375-9F4F-4F49-AC55-3134824B38F4}" srcOrd="0" destOrd="0" presId="urn:microsoft.com/office/officeart/2005/8/layout/process1"/>
    <dgm:cxn modelId="{B6D9DC84-3BD9-44BC-9604-845019E2008B}" type="presOf" srcId="{9A0D0D75-368A-4981-8D7F-2EEEFCB1590B}" destId="{8EA1D1C1-4B57-4AC5-867D-8FD688D934CE}" srcOrd="0" destOrd="0" presId="urn:microsoft.com/office/officeart/2005/8/layout/process1"/>
    <dgm:cxn modelId="{0E91FEBB-15BA-412C-AE15-68D2E824E695}" type="presOf" srcId="{EE2D24BE-20EF-48A9-ABE4-85CF10FA6498}" destId="{41E2D4A6-351E-4BDF-A495-4E5EB9E97B81}" srcOrd="0" destOrd="0" presId="urn:microsoft.com/office/officeart/2005/8/layout/process1"/>
    <dgm:cxn modelId="{8A911026-9225-4BC5-A768-7F464B739869}" srcId="{170D508F-4023-4572-9580-5481FDC99778}" destId="{0A0961DA-FA2F-4689-92B5-3FD47DA5CF3F}" srcOrd="2" destOrd="0" parTransId="{2EDC94CE-57AC-4B2B-9E06-E8C4CA7918D4}" sibTransId="{9A0D0D75-368A-4981-8D7F-2EEEFCB1590B}"/>
    <dgm:cxn modelId="{3A01C046-B30E-48D7-8131-B1848D819C7C}" type="presOf" srcId="{9A0D0D75-368A-4981-8D7F-2EEEFCB1590B}" destId="{F7610612-DA5B-492E-BCD5-EFE674E9B7BC}" srcOrd="1" destOrd="0" presId="urn:microsoft.com/office/officeart/2005/8/layout/process1"/>
    <dgm:cxn modelId="{24ABEF6F-EA7A-4C22-A729-975FE9C06F39}" srcId="{170D508F-4023-4572-9580-5481FDC99778}" destId="{ACF688D7-9FD1-44E2-BD36-08619B51B0E4}" srcOrd="4" destOrd="0" parTransId="{3365B0D3-B6A5-42D2-9F06-C03F880DBABC}" sibTransId="{77297532-AE47-49E0-8CED-DE8AEC812288}"/>
    <dgm:cxn modelId="{6A247E3A-8AB4-4D6F-B957-44BB99AD22B5}" type="presOf" srcId="{E831EF7A-E7B3-4F10-85A7-ADFDAB75948A}" destId="{22D1AFE3-CCD4-4415-B9C6-1C359306C163}" srcOrd="0" destOrd="0" presId="urn:microsoft.com/office/officeart/2005/8/layout/process1"/>
    <dgm:cxn modelId="{6B72FE82-E946-4E6E-A94E-8A986A83611B}" type="presOf" srcId="{70CEF71E-5780-4FB8-9142-F91275FB16B5}" destId="{F24EE136-83F1-4DFF-B96C-6CB4A607E46B}" srcOrd="0" destOrd="0" presId="urn:microsoft.com/office/officeart/2005/8/layout/process1"/>
    <dgm:cxn modelId="{859EADD9-FCFC-4E7A-B531-4E329839F438}" type="presOf" srcId="{ACF688D7-9FD1-44E2-BD36-08619B51B0E4}" destId="{5CF702D2-CF3E-4CE8-BBD6-BC7E1615273C}" srcOrd="0" destOrd="0" presId="urn:microsoft.com/office/officeart/2005/8/layout/process1"/>
    <dgm:cxn modelId="{56E3D926-D2E6-40D8-A39E-DA7EDA11B348}" type="presOf" srcId="{E831EF7A-E7B3-4F10-85A7-ADFDAB75948A}" destId="{D87CB182-7CAE-4B3F-A017-661B08EE6441}" srcOrd="1" destOrd="0" presId="urn:microsoft.com/office/officeart/2005/8/layout/process1"/>
    <dgm:cxn modelId="{0A6C12B8-E7EB-4A83-ADE1-BE664F670B5B}" type="presOf" srcId="{5F85C137-3E1D-46F5-B019-101BA32A6E76}" destId="{D28CAE51-4B47-4B08-BDF6-1633E0FFEBBB}" srcOrd="0" destOrd="0" presId="urn:microsoft.com/office/officeart/2005/8/layout/process1"/>
    <dgm:cxn modelId="{775EB811-9EB3-4BAF-9E96-41962BBD3FD1}" type="presOf" srcId="{BCAB6DB1-9E2E-44CA-B3F8-054E09F7056F}" destId="{2E566EAA-CD3C-443F-B0F4-D44313A318C2}" srcOrd="0" destOrd="0" presId="urn:microsoft.com/office/officeart/2005/8/layout/process1"/>
    <dgm:cxn modelId="{6B96A868-7DE7-4940-9D7A-CAFB54FE954D}" type="presOf" srcId="{BD0C6B0F-93A7-4932-87DE-B88B68978A61}" destId="{4B92A557-D4B9-4BEE-9177-675A87698B72}" srcOrd="0" destOrd="0" presId="urn:microsoft.com/office/officeart/2005/8/layout/process1"/>
    <dgm:cxn modelId="{C725A9E5-AF55-4DBD-9240-EA766C20777E}" srcId="{170D508F-4023-4572-9580-5481FDC99778}" destId="{70CEF71E-5780-4FB8-9142-F91275FB16B5}" srcOrd="1" destOrd="0" parTransId="{FF549A2A-4D1C-478A-916A-A95B4B543F9E}" sibTransId="{5F85C137-3E1D-46F5-B019-101BA32A6E76}"/>
    <dgm:cxn modelId="{E97E5678-2B4E-48C4-96E0-F049F07D4983}" type="presParOf" srcId="{0FD5BC20-7FAD-4918-9D73-272E59FAC4BE}" destId="{4B92A557-D4B9-4BEE-9177-675A87698B72}" srcOrd="0" destOrd="0" presId="urn:microsoft.com/office/officeart/2005/8/layout/process1"/>
    <dgm:cxn modelId="{5843146F-A911-4C31-BD15-EC9A45F38437}" type="presParOf" srcId="{0FD5BC20-7FAD-4918-9D73-272E59FAC4BE}" destId="{22D1AFE3-CCD4-4415-B9C6-1C359306C163}" srcOrd="1" destOrd="0" presId="urn:microsoft.com/office/officeart/2005/8/layout/process1"/>
    <dgm:cxn modelId="{4110D5EC-B4A4-4D3E-A83B-6F2BC474F852}" type="presParOf" srcId="{22D1AFE3-CCD4-4415-B9C6-1C359306C163}" destId="{D87CB182-7CAE-4B3F-A017-661B08EE6441}" srcOrd="0" destOrd="0" presId="urn:microsoft.com/office/officeart/2005/8/layout/process1"/>
    <dgm:cxn modelId="{69B05A10-7B94-4C45-9998-9E067DC4DE15}" type="presParOf" srcId="{0FD5BC20-7FAD-4918-9D73-272E59FAC4BE}" destId="{F24EE136-83F1-4DFF-B96C-6CB4A607E46B}" srcOrd="2" destOrd="0" presId="urn:microsoft.com/office/officeart/2005/8/layout/process1"/>
    <dgm:cxn modelId="{7FE899EE-1A0F-42E9-897B-92DEB23B3079}" type="presParOf" srcId="{0FD5BC20-7FAD-4918-9D73-272E59FAC4BE}" destId="{D28CAE51-4B47-4B08-BDF6-1633E0FFEBBB}" srcOrd="3" destOrd="0" presId="urn:microsoft.com/office/officeart/2005/8/layout/process1"/>
    <dgm:cxn modelId="{64285016-078E-4C10-8F35-263DD3BA708F}" type="presParOf" srcId="{D28CAE51-4B47-4B08-BDF6-1633E0FFEBBB}" destId="{1A1B82F5-4D7C-43D2-8AEA-5A13FC1F3054}" srcOrd="0" destOrd="0" presId="urn:microsoft.com/office/officeart/2005/8/layout/process1"/>
    <dgm:cxn modelId="{AEF57078-73D4-495A-926E-163B57CBD7E5}" type="presParOf" srcId="{0FD5BC20-7FAD-4918-9D73-272E59FAC4BE}" destId="{3D885375-9F4F-4F49-AC55-3134824B38F4}" srcOrd="4" destOrd="0" presId="urn:microsoft.com/office/officeart/2005/8/layout/process1"/>
    <dgm:cxn modelId="{007295CD-00A4-4DA2-8233-B548354B25D8}" type="presParOf" srcId="{0FD5BC20-7FAD-4918-9D73-272E59FAC4BE}" destId="{8EA1D1C1-4B57-4AC5-867D-8FD688D934CE}" srcOrd="5" destOrd="0" presId="urn:microsoft.com/office/officeart/2005/8/layout/process1"/>
    <dgm:cxn modelId="{179DED3E-8714-42D0-8BD6-5563D1152FE6}" type="presParOf" srcId="{8EA1D1C1-4B57-4AC5-867D-8FD688D934CE}" destId="{F7610612-DA5B-492E-BCD5-EFE674E9B7BC}" srcOrd="0" destOrd="0" presId="urn:microsoft.com/office/officeart/2005/8/layout/process1"/>
    <dgm:cxn modelId="{53B0C54C-BA17-417B-9CF8-70466A1112DD}" type="presParOf" srcId="{0FD5BC20-7FAD-4918-9D73-272E59FAC4BE}" destId="{41E2D4A6-351E-4BDF-A495-4E5EB9E97B81}" srcOrd="6" destOrd="0" presId="urn:microsoft.com/office/officeart/2005/8/layout/process1"/>
    <dgm:cxn modelId="{99AABB76-17ED-4DE5-8225-63683ED7E2EC}" type="presParOf" srcId="{0FD5BC20-7FAD-4918-9D73-272E59FAC4BE}" destId="{2E566EAA-CD3C-443F-B0F4-D44313A318C2}" srcOrd="7" destOrd="0" presId="urn:microsoft.com/office/officeart/2005/8/layout/process1"/>
    <dgm:cxn modelId="{C7D8B44B-112A-4B6C-997A-5963A3FE6F37}" type="presParOf" srcId="{2E566EAA-CD3C-443F-B0F4-D44313A318C2}" destId="{7EBA8675-37DD-4260-93D9-6EE2CFEA043A}" srcOrd="0" destOrd="0" presId="urn:microsoft.com/office/officeart/2005/8/layout/process1"/>
    <dgm:cxn modelId="{C692D111-E9B2-4D21-9449-BF1A90EE3E07}" type="presParOf" srcId="{0FD5BC20-7FAD-4918-9D73-272E59FAC4BE}" destId="{5CF702D2-CF3E-4CE8-BBD6-BC7E1615273C}"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0D508F-4023-4572-9580-5481FDC99778}" type="doc">
      <dgm:prSet loTypeId="urn:microsoft.com/office/officeart/2005/8/layout/process1" loCatId="process" qsTypeId="urn:microsoft.com/office/officeart/2005/8/quickstyle/simple1" qsCatId="simple" csTypeId="urn:microsoft.com/office/officeart/2005/8/colors/accent1_1" csCatId="accent1" phldr="1"/>
      <dgm:spPr/>
    </dgm:pt>
    <dgm:pt modelId="{BD0C6B0F-93A7-4932-87DE-B88B68978A61}">
      <dgm:prSet phldrT="[Text]"/>
      <dgm:spPr/>
      <dgm:t>
        <a:bodyPr/>
        <a:lstStyle/>
        <a:p>
          <a:r>
            <a:rPr lang="en-US" dirty="0" err="1" smtClean="0"/>
            <a:t>Definir</a:t>
          </a:r>
          <a:r>
            <a:rPr lang="en-US" dirty="0" smtClean="0"/>
            <a:t> palabras clave</a:t>
          </a:r>
          <a:endParaRPr lang="en-US" dirty="0"/>
        </a:p>
      </dgm:t>
    </dgm:pt>
    <dgm:pt modelId="{6E8CE0CB-895E-4E72-B25C-802AD6135456}" type="parTrans" cxnId="{501184CE-B927-4264-8B61-4D8A766D198F}">
      <dgm:prSet/>
      <dgm:spPr/>
      <dgm:t>
        <a:bodyPr/>
        <a:lstStyle/>
        <a:p>
          <a:endParaRPr lang="en-US"/>
        </a:p>
      </dgm:t>
    </dgm:pt>
    <dgm:pt modelId="{E831EF7A-E7B3-4F10-85A7-ADFDAB75948A}" type="sibTrans" cxnId="{501184CE-B927-4264-8B61-4D8A766D198F}">
      <dgm:prSet/>
      <dgm:spPr/>
      <dgm:t>
        <a:bodyPr/>
        <a:lstStyle/>
        <a:p>
          <a:endParaRPr lang="en-US"/>
        </a:p>
      </dgm:t>
    </dgm:pt>
    <dgm:pt modelId="{70CEF71E-5780-4FB8-9142-F91275FB16B5}">
      <dgm:prSet phldrT="[Text]"/>
      <dgm:spPr/>
      <dgm:t>
        <a:bodyPr/>
        <a:lstStyle/>
        <a:p>
          <a:r>
            <a:rPr lang="en-US" dirty="0" err="1" smtClean="0"/>
            <a:t>Seleccionar</a:t>
          </a:r>
          <a:r>
            <a:rPr lang="en-US" dirty="0" smtClean="0"/>
            <a:t> en que “</a:t>
          </a:r>
          <a:r>
            <a:rPr lang="en-US" dirty="0" err="1" smtClean="0"/>
            <a:t>secciones</a:t>
          </a:r>
          <a:r>
            <a:rPr lang="en-US" dirty="0" smtClean="0"/>
            <a:t>” </a:t>
          </a:r>
          <a:r>
            <a:rPr lang="en-US" dirty="0" err="1" smtClean="0"/>
            <a:t>buscar</a:t>
          </a:r>
          <a:endParaRPr lang="en-US" dirty="0"/>
        </a:p>
      </dgm:t>
    </dgm:pt>
    <dgm:pt modelId="{FF549A2A-4D1C-478A-916A-A95B4B543F9E}" type="parTrans" cxnId="{C725A9E5-AF55-4DBD-9240-EA766C20777E}">
      <dgm:prSet/>
      <dgm:spPr/>
      <dgm:t>
        <a:bodyPr/>
        <a:lstStyle/>
        <a:p>
          <a:endParaRPr lang="en-US"/>
        </a:p>
      </dgm:t>
    </dgm:pt>
    <dgm:pt modelId="{5F85C137-3E1D-46F5-B019-101BA32A6E76}" type="sibTrans" cxnId="{C725A9E5-AF55-4DBD-9240-EA766C20777E}">
      <dgm:prSet/>
      <dgm:spPr/>
      <dgm:t>
        <a:bodyPr/>
        <a:lstStyle/>
        <a:p>
          <a:endParaRPr lang="en-US"/>
        </a:p>
      </dgm:t>
    </dgm:pt>
    <dgm:pt modelId="{0A0961DA-FA2F-4689-92B5-3FD47DA5CF3F}">
      <dgm:prSet phldrT="[Text]"/>
      <dgm:spPr/>
      <dgm:t>
        <a:bodyPr/>
        <a:lstStyle/>
        <a:p>
          <a:r>
            <a:rPr lang="en-US" dirty="0" err="1" smtClean="0"/>
            <a:t>Acopiar</a:t>
          </a:r>
          <a:r>
            <a:rPr lang="en-US" dirty="0" smtClean="0"/>
            <a:t> </a:t>
          </a:r>
          <a:r>
            <a:rPr lang="en-US" dirty="0" err="1" smtClean="0"/>
            <a:t>información</a:t>
          </a:r>
          <a:r>
            <a:rPr lang="en-US" dirty="0" smtClean="0"/>
            <a:t> </a:t>
          </a:r>
          <a:r>
            <a:rPr lang="en-US" dirty="0" err="1" smtClean="0"/>
            <a:t>patentes</a:t>
          </a:r>
          <a:endParaRPr lang="en-US" dirty="0"/>
        </a:p>
      </dgm:t>
    </dgm:pt>
    <dgm:pt modelId="{2EDC94CE-57AC-4B2B-9E06-E8C4CA7918D4}" type="parTrans" cxnId="{8A911026-9225-4BC5-A768-7F464B739869}">
      <dgm:prSet/>
      <dgm:spPr/>
      <dgm:t>
        <a:bodyPr/>
        <a:lstStyle/>
        <a:p>
          <a:endParaRPr lang="en-US"/>
        </a:p>
      </dgm:t>
    </dgm:pt>
    <dgm:pt modelId="{9A0D0D75-368A-4981-8D7F-2EEEFCB1590B}" type="sibTrans" cxnId="{8A911026-9225-4BC5-A768-7F464B739869}">
      <dgm:prSet/>
      <dgm:spPr/>
      <dgm:t>
        <a:bodyPr/>
        <a:lstStyle/>
        <a:p>
          <a:endParaRPr lang="en-US"/>
        </a:p>
      </dgm:t>
    </dgm:pt>
    <dgm:pt modelId="{EE2D24BE-20EF-48A9-ABE4-85CF10FA6498}">
      <dgm:prSet phldrT="[Text]"/>
      <dgm:spPr/>
      <dgm:t>
        <a:bodyPr/>
        <a:lstStyle/>
        <a:p>
          <a:r>
            <a:rPr lang="en-US" dirty="0" err="1" smtClean="0"/>
            <a:t>Analizar</a:t>
          </a:r>
          <a:r>
            <a:rPr lang="en-US" dirty="0" smtClean="0"/>
            <a:t> </a:t>
          </a:r>
          <a:r>
            <a:rPr lang="en-US" dirty="0" err="1" smtClean="0"/>
            <a:t>información</a:t>
          </a:r>
          <a:r>
            <a:rPr lang="en-US" dirty="0" smtClean="0"/>
            <a:t> de </a:t>
          </a:r>
          <a:r>
            <a:rPr lang="en-US" dirty="0" err="1" smtClean="0"/>
            <a:t>patentes</a:t>
          </a:r>
          <a:endParaRPr lang="en-US" dirty="0"/>
        </a:p>
      </dgm:t>
    </dgm:pt>
    <dgm:pt modelId="{C9001BA2-CA07-456B-A5BD-FD103EFC8C46}" type="parTrans" cxnId="{7ED04748-75EA-4C51-A1E6-2D904BDCE06D}">
      <dgm:prSet/>
      <dgm:spPr/>
      <dgm:t>
        <a:bodyPr/>
        <a:lstStyle/>
        <a:p>
          <a:endParaRPr lang="en-US"/>
        </a:p>
      </dgm:t>
    </dgm:pt>
    <dgm:pt modelId="{BCAB6DB1-9E2E-44CA-B3F8-054E09F7056F}" type="sibTrans" cxnId="{7ED04748-75EA-4C51-A1E6-2D904BDCE06D}">
      <dgm:prSet/>
      <dgm:spPr/>
      <dgm:t>
        <a:bodyPr/>
        <a:lstStyle/>
        <a:p>
          <a:endParaRPr lang="en-US"/>
        </a:p>
      </dgm:t>
    </dgm:pt>
    <dgm:pt modelId="{ACF688D7-9FD1-44E2-BD36-08619B51B0E4}">
      <dgm:prSet phldrT="[Text]"/>
      <dgm:spPr/>
      <dgm:t>
        <a:bodyPr/>
        <a:lstStyle/>
        <a:p>
          <a:r>
            <a:rPr lang="en-US" dirty="0" err="1" smtClean="0"/>
            <a:t>Seleccionar</a:t>
          </a:r>
          <a:r>
            <a:rPr lang="en-US" dirty="0" smtClean="0"/>
            <a:t> el Estado del Arte </a:t>
          </a:r>
          <a:r>
            <a:rPr lang="en-US" dirty="0" err="1" smtClean="0"/>
            <a:t>más</a:t>
          </a:r>
          <a:r>
            <a:rPr lang="en-US" dirty="0" smtClean="0"/>
            <a:t> </a:t>
          </a:r>
          <a:r>
            <a:rPr lang="en-US" dirty="0" err="1" smtClean="0"/>
            <a:t>cercano</a:t>
          </a:r>
          <a:endParaRPr lang="en-US" dirty="0"/>
        </a:p>
      </dgm:t>
    </dgm:pt>
    <dgm:pt modelId="{3365B0D3-B6A5-42D2-9F06-C03F880DBABC}" type="parTrans" cxnId="{24ABEF6F-EA7A-4C22-A729-975FE9C06F39}">
      <dgm:prSet/>
      <dgm:spPr/>
      <dgm:t>
        <a:bodyPr/>
        <a:lstStyle/>
        <a:p>
          <a:endParaRPr lang="en-US"/>
        </a:p>
      </dgm:t>
    </dgm:pt>
    <dgm:pt modelId="{77297532-AE47-49E0-8CED-DE8AEC812288}" type="sibTrans" cxnId="{24ABEF6F-EA7A-4C22-A729-975FE9C06F39}">
      <dgm:prSet/>
      <dgm:spPr/>
      <dgm:t>
        <a:bodyPr/>
        <a:lstStyle/>
        <a:p>
          <a:endParaRPr lang="en-US"/>
        </a:p>
      </dgm:t>
    </dgm:pt>
    <dgm:pt modelId="{0FD5BC20-7FAD-4918-9D73-272E59FAC4BE}" type="pres">
      <dgm:prSet presAssocID="{170D508F-4023-4572-9580-5481FDC99778}" presName="Name0" presStyleCnt="0">
        <dgm:presLayoutVars>
          <dgm:dir/>
          <dgm:resizeHandles val="exact"/>
        </dgm:presLayoutVars>
      </dgm:prSet>
      <dgm:spPr/>
    </dgm:pt>
    <dgm:pt modelId="{4B92A557-D4B9-4BEE-9177-675A87698B72}" type="pres">
      <dgm:prSet presAssocID="{BD0C6B0F-93A7-4932-87DE-B88B68978A61}" presName="node" presStyleLbl="node1" presStyleIdx="0" presStyleCnt="5">
        <dgm:presLayoutVars>
          <dgm:bulletEnabled val="1"/>
        </dgm:presLayoutVars>
      </dgm:prSet>
      <dgm:spPr/>
    </dgm:pt>
    <dgm:pt modelId="{22D1AFE3-CCD4-4415-B9C6-1C359306C163}" type="pres">
      <dgm:prSet presAssocID="{E831EF7A-E7B3-4F10-85A7-ADFDAB75948A}" presName="sibTrans" presStyleLbl="sibTrans2D1" presStyleIdx="0" presStyleCnt="4"/>
      <dgm:spPr/>
    </dgm:pt>
    <dgm:pt modelId="{D87CB182-7CAE-4B3F-A017-661B08EE6441}" type="pres">
      <dgm:prSet presAssocID="{E831EF7A-E7B3-4F10-85A7-ADFDAB75948A}" presName="connectorText" presStyleLbl="sibTrans2D1" presStyleIdx="0" presStyleCnt="4"/>
      <dgm:spPr/>
    </dgm:pt>
    <dgm:pt modelId="{F24EE136-83F1-4DFF-B96C-6CB4A607E46B}" type="pres">
      <dgm:prSet presAssocID="{70CEF71E-5780-4FB8-9142-F91275FB16B5}" presName="node" presStyleLbl="node1" presStyleIdx="1" presStyleCnt="5">
        <dgm:presLayoutVars>
          <dgm:bulletEnabled val="1"/>
        </dgm:presLayoutVars>
      </dgm:prSet>
      <dgm:spPr/>
      <dgm:t>
        <a:bodyPr/>
        <a:lstStyle/>
        <a:p>
          <a:endParaRPr lang="en-US"/>
        </a:p>
      </dgm:t>
    </dgm:pt>
    <dgm:pt modelId="{D28CAE51-4B47-4B08-BDF6-1633E0FFEBBB}" type="pres">
      <dgm:prSet presAssocID="{5F85C137-3E1D-46F5-B019-101BA32A6E76}" presName="sibTrans" presStyleLbl="sibTrans2D1" presStyleIdx="1" presStyleCnt="4"/>
      <dgm:spPr/>
    </dgm:pt>
    <dgm:pt modelId="{1A1B82F5-4D7C-43D2-8AEA-5A13FC1F3054}" type="pres">
      <dgm:prSet presAssocID="{5F85C137-3E1D-46F5-B019-101BA32A6E76}" presName="connectorText" presStyleLbl="sibTrans2D1" presStyleIdx="1" presStyleCnt="4"/>
      <dgm:spPr/>
    </dgm:pt>
    <dgm:pt modelId="{3D885375-9F4F-4F49-AC55-3134824B38F4}" type="pres">
      <dgm:prSet presAssocID="{0A0961DA-FA2F-4689-92B5-3FD47DA5CF3F}" presName="node" presStyleLbl="node1" presStyleIdx="2" presStyleCnt="5">
        <dgm:presLayoutVars>
          <dgm:bulletEnabled val="1"/>
        </dgm:presLayoutVars>
      </dgm:prSet>
      <dgm:spPr/>
      <dgm:t>
        <a:bodyPr/>
        <a:lstStyle/>
        <a:p>
          <a:endParaRPr lang="en-US"/>
        </a:p>
      </dgm:t>
    </dgm:pt>
    <dgm:pt modelId="{8EA1D1C1-4B57-4AC5-867D-8FD688D934CE}" type="pres">
      <dgm:prSet presAssocID="{9A0D0D75-368A-4981-8D7F-2EEEFCB1590B}" presName="sibTrans" presStyleLbl="sibTrans2D1" presStyleIdx="2" presStyleCnt="4"/>
      <dgm:spPr/>
    </dgm:pt>
    <dgm:pt modelId="{F7610612-DA5B-492E-BCD5-EFE674E9B7BC}" type="pres">
      <dgm:prSet presAssocID="{9A0D0D75-368A-4981-8D7F-2EEEFCB1590B}" presName="connectorText" presStyleLbl="sibTrans2D1" presStyleIdx="2" presStyleCnt="4"/>
      <dgm:spPr/>
    </dgm:pt>
    <dgm:pt modelId="{41E2D4A6-351E-4BDF-A495-4E5EB9E97B81}" type="pres">
      <dgm:prSet presAssocID="{EE2D24BE-20EF-48A9-ABE4-85CF10FA6498}" presName="node" presStyleLbl="node1" presStyleIdx="3" presStyleCnt="5">
        <dgm:presLayoutVars>
          <dgm:bulletEnabled val="1"/>
        </dgm:presLayoutVars>
      </dgm:prSet>
      <dgm:spPr/>
    </dgm:pt>
    <dgm:pt modelId="{2E566EAA-CD3C-443F-B0F4-D44313A318C2}" type="pres">
      <dgm:prSet presAssocID="{BCAB6DB1-9E2E-44CA-B3F8-054E09F7056F}" presName="sibTrans" presStyleLbl="sibTrans2D1" presStyleIdx="3" presStyleCnt="4"/>
      <dgm:spPr/>
    </dgm:pt>
    <dgm:pt modelId="{7EBA8675-37DD-4260-93D9-6EE2CFEA043A}" type="pres">
      <dgm:prSet presAssocID="{BCAB6DB1-9E2E-44CA-B3F8-054E09F7056F}" presName="connectorText" presStyleLbl="sibTrans2D1" presStyleIdx="3" presStyleCnt="4"/>
      <dgm:spPr/>
    </dgm:pt>
    <dgm:pt modelId="{5CF702D2-CF3E-4CE8-BBD6-BC7E1615273C}" type="pres">
      <dgm:prSet presAssocID="{ACF688D7-9FD1-44E2-BD36-08619B51B0E4}" presName="node" presStyleLbl="node1" presStyleIdx="4" presStyleCnt="5">
        <dgm:presLayoutVars>
          <dgm:bulletEnabled val="1"/>
        </dgm:presLayoutVars>
      </dgm:prSet>
      <dgm:spPr/>
    </dgm:pt>
  </dgm:ptLst>
  <dgm:cxnLst>
    <dgm:cxn modelId="{3E9EA61E-3670-49E3-B416-30C4E09B1496}" type="presOf" srcId="{BCAB6DB1-9E2E-44CA-B3F8-054E09F7056F}" destId="{7EBA8675-37DD-4260-93D9-6EE2CFEA043A}" srcOrd="1" destOrd="0" presId="urn:microsoft.com/office/officeart/2005/8/layout/process1"/>
    <dgm:cxn modelId="{501184CE-B927-4264-8B61-4D8A766D198F}" srcId="{170D508F-4023-4572-9580-5481FDC99778}" destId="{BD0C6B0F-93A7-4932-87DE-B88B68978A61}" srcOrd="0" destOrd="0" parTransId="{6E8CE0CB-895E-4E72-B25C-802AD6135456}" sibTransId="{E831EF7A-E7B3-4F10-85A7-ADFDAB75948A}"/>
    <dgm:cxn modelId="{683E9432-93A3-4967-93A6-AB2C2568D283}" type="presOf" srcId="{170D508F-4023-4572-9580-5481FDC99778}" destId="{0FD5BC20-7FAD-4918-9D73-272E59FAC4BE}" srcOrd="0" destOrd="0" presId="urn:microsoft.com/office/officeart/2005/8/layout/process1"/>
    <dgm:cxn modelId="{7ED04748-75EA-4C51-A1E6-2D904BDCE06D}" srcId="{170D508F-4023-4572-9580-5481FDC99778}" destId="{EE2D24BE-20EF-48A9-ABE4-85CF10FA6498}" srcOrd="3" destOrd="0" parTransId="{C9001BA2-CA07-456B-A5BD-FD103EFC8C46}" sibTransId="{BCAB6DB1-9E2E-44CA-B3F8-054E09F7056F}"/>
    <dgm:cxn modelId="{C2DDAFEF-B55D-4CE8-840D-E5D9F2CCE19E}" type="presOf" srcId="{5F85C137-3E1D-46F5-B019-101BA32A6E76}" destId="{1A1B82F5-4D7C-43D2-8AEA-5A13FC1F3054}" srcOrd="1" destOrd="0" presId="urn:microsoft.com/office/officeart/2005/8/layout/process1"/>
    <dgm:cxn modelId="{200CAE90-70A6-44C7-B4E4-739EC1865A4D}" type="presOf" srcId="{0A0961DA-FA2F-4689-92B5-3FD47DA5CF3F}" destId="{3D885375-9F4F-4F49-AC55-3134824B38F4}" srcOrd="0" destOrd="0" presId="urn:microsoft.com/office/officeart/2005/8/layout/process1"/>
    <dgm:cxn modelId="{B6D9DC84-3BD9-44BC-9604-845019E2008B}" type="presOf" srcId="{9A0D0D75-368A-4981-8D7F-2EEEFCB1590B}" destId="{8EA1D1C1-4B57-4AC5-867D-8FD688D934CE}" srcOrd="0" destOrd="0" presId="urn:microsoft.com/office/officeart/2005/8/layout/process1"/>
    <dgm:cxn modelId="{0E91FEBB-15BA-412C-AE15-68D2E824E695}" type="presOf" srcId="{EE2D24BE-20EF-48A9-ABE4-85CF10FA6498}" destId="{41E2D4A6-351E-4BDF-A495-4E5EB9E97B81}" srcOrd="0" destOrd="0" presId="urn:microsoft.com/office/officeart/2005/8/layout/process1"/>
    <dgm:cxn modelId="{8A911026-9225-4BC5-A768-7F464B739869}" srcId="{170D508F-4023-4572-9580-5481FDC99778}" destId="{0A0961DA-FA2F-4689-92B5-3FD47DA5CF3F}" srcOrd="2" destOrd="0" parTransId="{2EDC94CE-57AC-4B2B-9E06-E8C4CA7918D4}" sibTransId="{9A0D0D75-368A-4981-8D7F-2EEEFCB1590B}"/>
    <dgm:cxn modelId="{3A01C046-B30E-48D7-8131-B1848D819C7C}" type="presOf" srcId="{9A0D0D75-368A-4981-8D7F-2EEEFCB1590B}" destId="{F7610612-DA5B-492E-BCD5-EFE674E9B7BC}" srcOrd="1" destOrd="0" presId="urn:microsoft.com/office/officeart/2005/8/layout/process1"/>
    <dgm:cxn modelId="{24ABEF6F-EA7A-4C22-A729-975FE9C06F39}" srcId="{170D508F-4023-4572-9580-5481FDC99778}" destId="{ACF688D7-9FD1-44E2-BD36-08619B51B0E4}" srcOrd="4" destOrd="0" parTransId="{3365B0D3-B6A5-42D2-9F06-C03F880DBABC}" sibTransId="{77297532-AE47-49E0-8CED-DE8AEC812288}"/>
    <dgm:cxn modelId="{6A247E3A-8AB4-4D6F-B957-44BB99AD22B5}" type="presOf" srcId="{E831EF7A-E7B3-4F10-85A7-ADFDAB75948A}" destId="{22D1AFE3-CCD4-4415-B9C6-1C359306C163}" srcOrd="0" destOrd="0" presId="urn:microsoft.com/office/officeart/2005/8/layout/process1"/>
    <dgm:cxn modelId="{6B72FE82-E946-4E6E-A94E-8A986A83611B}" type="presOf" srcId="{70CEF71E-5780-4FB8-9142-F91275FB16B5}" destId="{F24EE136-83F1-4DFF-B96C-6CB4A607E46B}" srcOrd="0" destOrd="0" presId="urn:microsoft.com/office/officeart/2005/8/layout/process1"/>
    <dgm:cxn modelId="{859EADD9-FCFC-4E7A-B531-4E329839F438}" type="presOf" srcId="{ACF688D7-9FD1-44E2-BD36-08619B51B0E4}" destId="{5CF702D2-CF3E-4CE8-BBD6-BC7E1615273C}" srcOrd="0" destOrd="0" presId="urn:microsoft.com/office/officeart/2005/8/layout/process1"/>
    <dgm:cxn modelId="{56E3D926-D2E6-40D8-A39E-DA7EDA11B348}" type="presOf" srcId="{E831EF7A-E7B3-4F10-85A7-ADFDAB75948A}" destId="{D87CB182-7CAE-4B3F-A017-661B08EE6441}" srcOrd="1" destOrd="0" presId="urn:microsoft.com/office/officeart/2005/8/layout/process1"/>
    <dgm:cxn modelId="{0A6C12B8-E7EB-4A83-ADE1-BE664F670B5B}" type="presOf" srcId="{5F85C137-3E1D-46F5-B019-101BA32A6E76}" destId="{D28CAE51-4B47-4B08-BDF6-1633E0FFEBBB}" srcOrd="0" destOrd="0" presId="urn:microsoft.com/office/officeart/2005/8/layout/process1"/>
    <dgm:cxn modelId="{775EB811-9EB3-4BAF-9E96-41962BBD3FD1}" type="presOf" srcId="{BCAB6DB1-9E2E-44CA-B3F8-054E09F7056F}" destId="{2E566EAA-CD3C-443F-B0F4-D44313A318C2}" srcOrd="0" destOrd="0" presId="urn:microsoft.com/office/officeart/2005/8/layout/process1"/>
    <dgm:cxn modelId="{6B96A868-7DE7-4940-9D7A-CAFB54FE954D}" type="presOf" srcId="{BD0C6B0F-93A7-4932-87DE-B88B68978A61}" destId="{4B92A557-D4B9-4BEE-9177-675A87698B72}" srcOrd="0" destOrd="0" presId="urn:microsoft.com/office/officeart/2005/8/layout/process1"/>
    <dgm:cxn modelId="{C725A9E5-AF55-4DBD-9240-EA766C20777E}" srcId="{170D508F-4023-4572-9580-5481FDC99778}" destId="{70CEF71E-5780-4FB8-9142-F91275FB16B5}" srcOrd="1" destOrd="0" parTransId="{FF549A2A-4D1C-478A-916A-A95B4B543F9E}" sibTransId="{5F85C137-3E1D-46F5-B019-101BA32A6E76}"/>
    <dgm:cxn modelId="{E97E5678-2B4E-48C4-96E0-F049F07D4983}" type="presParOf" srcId="{0FD5BC20-7FAD-4918-9D73-272E59FAC4BE}" destId="{4B92A557-D4B9-4BEE-9177-675A87698B72}" srcOrd="0" destOrd="0" presId="urn:microsoft.com/office/officeart/2005/8/layout/process1"/>
    <dgm:cxn modelId="{5843146F-A911-4C31-BD15-EC9A45F38437}" type="presParOf" srcId="{0FD5BC20-7FAD-4918-9D73-272E59FAC4BE}" destId="{22D1AFE3-CCD4-4415-B9C6-1C359306C163}" srcOrd="1" destOrd="0" presId="urn:microsoft.com/office/officeart/2005/8/layout/process1"/>
    <dgm:cxn modelId="{4110D5EC-B4A4-4D3E-A83B-6F2BC474F852}" type="presParOf" srcId="{22D1AFE3-CCD4-4415-B9C6-1C359306C163}" destId="{D87CB182-7CAE-4B3F-A017-661B08EE6441}" srcOrd="0" destOrd="0" presId="urn:microsoft.com/office/officeart/2005/8/layout/process1"/>
    <dgm:cxn modelId="{69B05A10-7B94-4C45-9998-9E067DC4DE15}" type="presParOf" srcId="{0FD5BC20-7FAD-4918-9D73-272E59FAC4BE}" destId="{F24EE136-83F1-4DFF-B96C-6CB4A607E46B}" srcOrd="2" destOrd="0" presId="urn:microsoft.com/office/officeart/2005/8/layout/process1"/>
    <dgm:cxn modelId="{7FE899EE-1A0F-42E9-897B-92DEB23B3079}" type="presParOf" srcId="{0FD5BC20-7FAD-4918-9D73-272E59FAC4BE}" destId="{D28CAE51-4B47-4B08-BDF6-1633E0FFEBBB}" srcOrd="3" destOrd="0" presId="urn:microsoft.com/office/officeart/2005/8/layout/process1"/>
    <dgm:cxn modelId="{64285016-078E-4C10-8F35-263DD3BA708F}" type="presParOf" srcId="{D28CAE51-4B47-4B08-BDF6-1633E0FFEBBB}" destId="{1A1B82F5-4D7C-43D2-8AEA-5A13FC1F3054}" srcOrd="0" destOrd="0" presId="urn:microsoft.com/office/officeart/2005/8/layout/process1"/>
    <dgm:cxn modelId="{AEF57078-73D4-495A-926E-163B57CBD7E5}" type="presParOf" srcId="{0FD5BC20-7FAD-4918-9D73-272E59FAC4BE}" destId="{3D885375-9F4F-4F49-AC55-3134824B38F4}" srcOrd="4" destOrd="0" presId="urn:microsoft.com/office/officeart/2005/8/layout/process1"/>
    <dgm:cxn modelId="{007295CD-00A4-4DA2-8233-B548354B25D8}" type="presParOf" srcId="{0FD5BC20-7FAD-4918-9D73-272E59FAC4BE}" destId="{8EA1D1C1-4B57-4AC5-867D-8FD688D934CE}" srcOrd="5" destOrd="0" presId="urn:microsoft.com/office/officeart/2005/8/layout/process1"/>
    <dgm:cxn modelId="{179DED3E-8714-42D0-8BD6-5563D1152FE6}" type="presParOf" srcId="{8EA1D1C1-4B57-4AC5-867D-8FD688D934CE}" destId="{F7610612-DA5B-492E-BCD5-EFE674E9B7BC}" srcOrd="0" destOrd="0" presId="urn:microsoft.com/office/officeart/2005/8/layout/process1"/>
    <dgm:cxn modelId="{53B0C54C-BA17-417B-9CF8-70466A1112DD}" type="presParOf" srcId="{0FD5BC20-7FAD-4918-9D73-272E59FAC4BE}" destId="{41E2D4A6-351E-4BDF-A495-4E5EB9E97B81}" srcOrd="6" destOrd="0" presId="urn:microsoft.com/office/officeart/2005/8/layout/process1"/>
    <dgm:cxn modelId="{99AABB76-17ED-4DE5-8225-63683ED7E2EC}" type="presParOf" srcId="{0FD5BC20-7FAD-4918-9D73-272E59FAC4BE}" destId="{2E566EAA-CD3C-443F-B0F4-D44313A318C2}" srcOrd="7" destOrd="0" presId="urn:microsoft.com/office/officeart/2005/8/layout/process1"/>
    <dgm:cxn modelId="{C7D8B44B-112A-4B6C-997A-5963A3FE6F37}" type="presParOf" srcId="{2E566EAA-CD3C-443F-B0F4-D44313A318C2}" destId="{7EBA8675-37DD-4260-93D9-6EE2CFEA043A}" srcOrd="0" destOrd="0" presId="urn:microsoft.com/office/officeart/2005/8/layout/process1"/>
    <dgm:cxn modelId="{C692D111-E9B2-4D21-9449-BF1A90EE3E07}" type="presParOf" srcId="{0FD5BC20-7FAD-4918-9D73-272E59FAC4BE}" destId="{5CF702D2-CF3E-4CE8-BBD6-BC7E1615273C}"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70D508F-4023-4572-9580-5481FDC99778}" type="doc">
      <dgm:prSet loTypeId="urn:microsoft.com/office/officeart/2005/8/layout/process1" loCatId="process" qsTypeId="urn:microsoft.com/office/officeart/2005/8/quickstyle/simple1" qsCatId="simple" csTypeId="urn:microsoft.com/office/officeart/2005/8/colors/accent1_1" csCatId="accent1" phldr="1"/>
      <dgm:spPr/>
    </dgm:pt>
    <dgm:pt modelId="{BD0C6B0F-93A7-4932-87DE-B88B68978A61}">
      <dgm:prSet phldrT="[Text]"/>
      <dgm:spPr/>
      <dgm:t>
        <a:bodyPr/>
        <a:lstStyle/>
        <a:p>
          <a:r>
            <a:rPr lang="en-US" dirty="0" err="1" smtClean="0"/>
            <a:t>Definir</a:t>
          </a:r>
          <a:r>
            <a:rPr lang="en-US" dirty="0" smtClean="0"/>
            <a:t> palabras clave</a:t>
          </a:r>
          <a:endParaRPr lang="en-US" dirty="0"/>
        </a:p>
      </dgm:t>
    </dgm:pt>
    <dgm:pt modelId="{6E8CE0CB-895E-4E72-B25C-802AD6135456}" type="parTrans" cxnId="{501184CE-B927-4264-8B61-4D8A766D198F}">
      <dgm:prSet/>
      <dgm:spPr/>
      <dgm:t>
        <a:bodyPr/>
        <a:lstStyle/>
        <a:p>
          <a:endParaRPr lang="en-US"/>
        </a:p>
      </dgm:t>
    </dgm:pt>
    <dgm:pt modelId="{E831EF7A-E7B3-4F10-85A7-ADFDAB75948A}" type="sibTrans" cxnId="{501184CE-B927-4264-8B61-4D8A766D198F}">
      <dgm:prSet/>
      <dgm:spPr/>
      <dgm:t>
        <a:bodyPr/>
        <a:lstStyle/>
        <a:p>
          <a:endParaRPr lang="en-US"/>
        </a:p>
      </dgm:t>
    </dgm:pt>
    <dgm:pt modelId="{70CEF71E-5780-4FB8-9142-F91275FB16B5}">
      <dgm:prSet phldrT="[Text]"/>
      <dgm:spPr/>
      <dgm:t>
        <a:bodyPr/>
        <a:lstStyle/>
        <a:p>
          <a:r>
            <a:rPr lang="en-US" dirty="0" err="1" smtClean="0"/>
            <a:t>Seleccionar</a:t>
          </a:r>
          <a:r>
            <a:rPr lang="en-US" dirty="0" smtClean="0"/>
            <a:t> en que “</a:t>
          </a:r>
          <a:r>
            <a:rPr lang="en-US" dirty="0" err="1" smtClean="0"/>
            <a:t>secciones</a:t>
          </a:r>
          <a:r>
            <a:rPr lang="en-US" dirty="0" smtClean="0"/>
            <a:t>” </a:t>
          </a:r>
          <a:r>
            <a:rPr lang="en-US" dirty="0" err="1" smtClean="0"/>
            <a:t>buscar</a:t>
          </a:r>
          <a:endParaRPr lang="en-US" dirty="0"/>
        </a:p>
      </dgm:t>
    </dgm:pt>
    <dgm:pt modelId="{FF549A2A-4D1C-478A-916A-A95B4B543F9E}" type="parTrans" cxnId="{C725A9E5-AF55-4DBD-9240-EA766C20777E}">
      <dgm:prSet/>
      <dgm:spPr/>
      <dgm:t>
        <a:bodyPr/>
        <a:lstStyle/>
        <a:p>
          <a:endParaRPr lang="en-US"/>
        </a:p>
      </dgm:t>
    </dgm:pt>
    <dgm:pt modelId="{5F85C137-3E1D-46F5-B019-101BA32A6E76}" type="sibTrans" cxnId="{C725A9E5-AF55-4DBD-9240-EA766C20777E}">
      <dgm:prSet/>
      <dgm:spPr/>
      <dgm:t>
        <a:bodyPr/>
        <a:lstStyle/>
        <a:p>
          <a:endParaRPr lang="en-US"/>
        </a:p>
      </dgm:t>
    </dgm:pt>
    <dgm:pt modelId="{0A0961DA-FA2F-4689-92B5-3FD47DA5CF3F}">
      <dgm:prSet phldrT="[Text]"/>
      <dgm:spPr/>
      <dgm:t>
        <a:bodyPr/>
        <a:lstStyle/>
        <a:p>
          <a:r>
            <a:rPr lang="en-US" dirty="0" err="1" smtClean="0"/>
            <a:t>Acopiar</a:t>
          </a:r>
          <a:r>
            <a:rPr lang="en-US" dirty="0" smtClean="0"/>
            <a:t> </a:t>
          </a:r>
          <a:r>
            <a:rPr lang="en-US" dirty="0" err="1" smtClean="0"/>
            <a:t>información</a:t>
          </a:r>
          <a:r>
            <a:rPr lang="en-US" dirty="0" smtClean="0"/>
            <a:t> </a:t>
          </a:r>
          <a:r>
            <a:rPr lang="en-US" dirty="0" err="1" smtClean="0"/>
            <a:t>patentes</a:t>
          </a:r>
          <a:endParaRPr lang="en-US" dirty="0"/>
        </a:p>
      </dgm:t>
    </dgm:pt>
    <dgm:pt modelId="{2EDC94CE-57AC-4B2B-9E06-E8C4CA7918D4}" type="parTrans" cxnId="{8A911026-9225-4BC5-A768-7F464B739869}">
      <dgm:prSet/>
      <dgm:spPr/>
      <dgm:t>
        <a:bodyPr/>
        <a:lstStyle/>
        <a:p>
          <a:endParaRPr lang="en-US"/>
        </a:p>
      </dgm:t>
    </dgm:pt>
    <dgm:pt modelId="{9A0D0D75-368A-4981-8D7F-2EEEFCB1590B}" type="sibTrans" cxnId="{8A911026-9225-4BC5-A768-7F464B739869}">
      <dgm:prSet/>
      <dgm:spPr/>
      <dgm:t>
        <a:bodyPr/>
        <a:lstStyle/>
        <a:p>
          <a:endParaRPr lang="en-US"/>
        </a:p>
      </dgm:t>
    </dgm:pt>
    <dgm:pt modelId="{EE2D24BE-20EF-48A9-ABE4-85CF10FA6498}">
      <dgm:prSet phldrT="[Text]"/>
      <dgm:spPr/>
      <dgm:t>
        <a:bodyPr/>
        <a:lstStyle/>
        <a:p>
          <a:r>
            <a:rPr lang="en-US" dirty="0" err="1" smtClean="0"/>
            <a:t>Analizar</a:t>
          </a:r>
          <a:r>
            <a:rPr lang="en-US" dirty="0" smtClean="0"/>
            <a:t> </a:t>
          </a:r>
          <a:r>
            <a:rPr lang="en-US" dirty="0" err="1" smtClean="0"/>
            <a:t>información</a:t>
          </a:r>
          <a:r>
            <a:rPr lang="en-US" dirty="0" smtClean="0"/>
            <a:t> de </a:t>
          </a:r>
          <a:r>
            <a:rPr lang="en-US" dirty="0" err="1" smtClean="0"/>
            <a:t>patentes</a:t>
          </a:r>
          <a:endParaRPr lang="en-US" dirty="0"/>
        </a:p>
      </dgm:t>
    </dgm:pt>
    <dgm:pt modelId="{C9001BA2-CA07-456B-A5BD-FD103EFC8C46}" type="parTrans" cxnId="{7ED04748-75EA-4C51-A1E6-2D904BDCE06D}">
      <dgm:prSet/>
      <dgm:spPr/>
      <dgm:t>
        <a:bodyPr/>
        <a:lstStyle/>
        <a:p>
          <a:endParaRPr lang="en-US"/>
        </a:p>
      </dgm:t>
    </dgm:pt>
    <dgm:pt modelId="{BCAB6DB1-9E2E-44CA-B3F8-054E09F7056F}" type="sibTrans" cxnId="{7ED04748-75EA-4C51-A1E6-2D904BDCE06D}">
      <dgm:prSet/>
      <dgm:spPr/>
      <dgm:t>
        <a:bodyPr/>
        <a:lstStyle/>
        <a:p>
          <a:endParaRPr lang="en-US"/>
        </a:p>
      </dgm:t>
    </dgm:pt>
    <dgm:pt modelId="{ACF688D7-9FD1-44E2-BD36-08619B51B0E4}">
      <dgm:prSet phldrT="[Text]"/>
      <dgm:spPr/>
      <dgm:t>
        <a:bodyPr/>
        <a:lstStyle/>
        <a:p>
          <a:r>
            <a:rPr lang="en-US" dirty="0" err="1" smtClean="0"/>
            <a:t>Seleccionar</a:t>
          </a:r>
          <a:r>
            <a:rPr lang="en-US" dirty="0" smtClean="0"/>
            <a:t> el Estado del Arte </a:t>
          </a:r>
          <a:r>
            <a:rPr lang="en-US" dirty="0" err="1" smtClean="0"/>
            <a:t>más</a:t>
          </a:r>
          <a:r>
            <a:rPr lang="en-US" dirty="0" smtClean="0"/>
            <a:t> </a:t>
          </a:r>
          <a:r>
            <a:rPr lang="en-US" dirty="0" err="1" smtClean="0"/>
            <a:t>cercano</a:t>
          </a:r>
          <a:endParaRPr lang="en-US" dirty="0"/>
        </a:p>
      </dgm:t>
    </dgm:pt>
    <dgm:pt modelId="{3365B0D3-B6A5-42D2-9F06-C03F880DBABC}" type="parTrans" cxnId="{24ABEF6F-EA7A-4C22-A729-975FE9C06F39}">
      <dgm:prSet/>
      <dgm:spPr/>
      <dgm:t>
        <a:bodyPr/>
        <a:lstStyle/>
        <a:p>
          <a:endParaRPr lang="en-US"/>
        </a:p>
      </dgm:t>
    </dgm:pt>
    <dgm:pt modelId="{77297532-AE47-49E0-8CED-DE8AEC812288}" type="sibTrans" cxnId="{24ABEF6F-EA7A-4C22-A729-975FE9C06F39}">
      <dgm:prSet/>
      <dgm:spPr/>
      <dgm:t>
        <a:bodyPr/>
        <a:lstStyle/>
        <a:p>
          <a:endParaRPr lang="en-US"/>
        </a:p>
      </dgm:t>
    </dgm:pt>
    <dgm:pt modelId="{0FD5BC20-7FAD-4918-9D73-272E59FAC4BE}" type="pres">
      <dgm:prSet presAssocID="{170D508F-4023-4572-9580-5481FDC99778}" presName="Name0" presStyleCnt="0">
        <dgm:presLayoutVars>
          <dgm:dir/>
          <dgm:resizeHandles val="exact"/>
        </dgm:presLayoutVars>
      </dgm:prSet>
      <dgm:spPr/>
    </dgm:pt>
    <dgm:pt modelId="{4B92A557-D4B9-4BEE-9177-675A87698B72}" type="pres">
      <dgm:prSet presAssocID="{BD0C6B0F-93A7-4932-87DE-B88B68978A61}" presName="node" presStyleLbl="node1" presStyleIdx="0" presStyleCnt="5">
        <dgm:presLayoutVars>
          <dgm:bulletEnabled val="1"/>
        </dgm:presLayoutVars>
      </dgm:prSet>
      <dgm:spPr/>
    </dgm:pt>
    <dgm:pt modelId="{22D1AFE3-CCD4-4415-B9C6-1C359306C163}" type="pres">
      <dgm:prSet presAssocID="{E831EF7A-E7B3-4F10-85A7-ADFDAB75948A}" presName="sibTrans" presStyleLbl="sibTrans2D1" presStyleIdx="0" presStyleCnt="4"/>
      <dgm:spPr/>
    </dgm:pt>
    <dgm:pt modelId="{D87CB182-7CAE-4B3F-A017-661B08EE6441}" type="pres">
      <dgm:prSet presAssocID="{E831EF7A-E7B3-4F10-85A7-ADFDAB75948A}" presName="connectorText" presStyleLbl="sibTrans2D1" presStyleIdx="0" presStyleCnt="4"/>
      <dgm:spPr/>
    </dgm:pt>
    <dgm:pt modelId="{F24EE136-83F1-4DFF-B96C-6CB4A607E46B}" type="pres">
      <dgm:prSet presAssocID="{70CEF71E-5780-4FB8-9142-F91275FB16B5}" presName="node" presStyleLbl="node1" presStyleIdx="1" presStyleCnt="5">
        <dgm:presLayoutVars>
          <dgm:bulletEnabled val="1"/>
        </dgm:presLayoutVars>
      </dgm:prSet>
      <dgm:spPr/>
      <dgm:t>
        <a:bodyPr/>
        <a:lstStyle/>
        <a:p>
          <a:endParaRPr lang="en-US"/>
        </a:p>
      </dgm:t>
    </dgm:pt>
    <dgm:pt modelId="{D28CAE51-4B47-4B08-BDF6-1633E0FFEBBB}" type="pres">
      <dgm:prSet presAssocID="{5F85C137-3E1D-46F5-B019-101BA32A6E76}" presName="sibTrans" presStyleLbl="sibTrans2D1" presStyleIdx="1" presStyleCnt="4"/>
      <dgm:spPr/>
    </dgm:pt>
    <dgm:pt modelId="{1A1B82F5-4D7C-43D2-8AEA-5A13FC1F3054}" type="pres">
      <dgm:prSet presAssocID="{5F85C137-3E1D-46F5-B019-101BA32A6E76}" presName="connectorText" presStyleLbl="sibTrans2D1" presStyleIdx="1" presStyleCnt="4"/>
      <dgm:spPr/>
    </dgm:pt>
    <dgm:pt modelId="{3D885375-9F4F-4F49-AC55-3134824B38F4}" type="pres">
      <dgm:prSet presAssocID="{0A0961DA-FA2F-4689-92B5-3FD47DA5CF3F}" presName="node" presStyleLbl="node1" presStyleIdx="2" presStyleCnt="5">
        <dgm:presLayoutVars>
          <dgm:bulletEnabled val="1"/>
        </dgm:presLayoutVars>
      </dgm:prSet>
      <dgm:spPr/>
      <dgm:t>
        <a:bodyPr/>
        <a:lstStyle/>
        <a:p>
          <a:endParaRPr lang="en-US"/>
        </a:p>
      </dgm:t>
    </dgm:pt>
    <dgm:pt modelId="{8EA1D1C1-4B57-4AC5-867D-8FD688D934CE}" type="pres">
      <dgm:prSet presAssocID="{9A0D0D75-368A-4981-8D7F-2EEEFCB1590B}" presName="sibTrans" presStyleLbl="sibTrans2D1" presStyleIdx="2" presStyleCnt="4"/>
      <dgm:spPr/>
    </dgm:pt>
    <dgm:pt modelId="{F7610612-DA5B-492E-BCD5-EFE674E9B7BC}" type="pres">
      <dgm:prSet presAssocID="{9A0D0D75-368A-4981-8D7F-2EEEFCB1590B}" presName="connectorText" presStyleLbl="sibTrans2D1" presStyleIdx="2" presStyleCnt="4"/>
      <dgm:spPr/>
    </dgm:pt>
    <dgm:pt modelId="{41E2D4A6-351E-4BDF-A495-4E5EB9E97B81}" type="pres">
      <dgm:prSet presAssocID="{EE2D24BE-20EF-48A9-ABE4-85CF10FA6498}" presName="node" presStyleLbl="node1" presStyleIdx="3" presStyleCnt="5">
        <dgm:presLayoutVars>
          <dgm:bulletEnabled val="1"/>
        </dgm:presLayoutVars>
      </dgm:prSet>
      <dgm:spPr/>
    </dgm:pt>
    <dgm:pt modelId="{2E566EAA-CD3C-443F-B0F4-D44313A318C2}" type="pres">
      <dgm:prSet presAssocID="{BCAB6DB1-9E2E-44CA-B3F8-054E09F7056F}" presName="sibTrans" presStyleLbl="sibTrans2D1" presStyleIdx="3" presStyleCnt="4"/>
      <dgm:spPr/>
    </dgm:pt>
    <dgm:pt modelId="{7EBA8675-37DD-4260-93D9-6EE2CFEA043A}" type="pres">
      <dgm:prSet presAssocID="{BCAB6DB1-9E2E-44CA-B3F8-054E09F7056F}" presName="connectorText" presStyleLbl="sibTrans2D1" presStyleIdx="3" presStyleCnt="4"/>
      <dgm:spPr/>
    </dgm:pt>
    <dgm:pt modelId="{5CF702D2-CF3E-4CE8-BBD6-BC7E1615273C}" type="pres">
      <dgm:prSet presAssocID="{ACF688D7-9FD1-44E2-BD36-08619B51B0E4}" presName="node" presStyleLbl="node1" presStyleIdx="4" presStyleCnt="5">
        <dgm:presLayoutVars>
          <dgm:bulletEnabled val="1"/>
        </dgm:presLayoutVars>
      </dgm:prSet>
      <dgm:spPr/>
    </dgm:pt>
  </dgm:ptLst>
  <dgm:cxnLst>
    <dgm:cxn modelId="{3E9EA61E-3670-49E3-B416-30C4E09B1496}" type="presOf" srcId="{BCAB6DB1-9E2E-44CA-B3F8-054E09F7056F}" destId="{7EBA8675-37DD-4260-93D9-6EE2CFEA043A}" srcOrd="1" destOrd="0" presId="urn:microsoft.com/office/officeart/2005/8/layout/process1"/>
    <dgm:cxn modelId="{501184CE-B927-4264-8B61-4D8A766D198F}" srcId="{170D508F-4023-4572-9580-5481FDC99778}" destId="{BD0C6B0F-93A7-4932-87DE-B88B68978A61}" srcOrd="0" destOrd="0" parTransId="{6E8CE0CB-895E-4E72-B25C-802AD6135456}" sibTransId="{E831EF7A-E7B3-4F10-85A7-ADFDAB75948A}"/>
    <dgm:cxn modelId="{683E9432-93A3-4967-93A6-AB2C2568D283}" type="presOf" srcId="{170D508F-4023-4572-9580-5481FDC99778}" destId="{0FD5BC20-7FAD-4918-9D73-272E59FAC4BE}" srcOrd="0" destOrd="0" presId="urn:microsoft.com/office/officeart/2005/8/layout/process1"/>
    <dgm:cxn modelId="{7ED04748-75EA-4C51-A1E6-2D904BDCE06D}" srcId="{170D508F-4023-4572-9580-5481FDC99778}" destId="{EE2D24BE-20EF-48A9-ABE4-85CF10FA6498}" srcOrd="3" destOrd="0" parTransId="{C9001BA2-CA07-456B-A5BD-FD103EFC8C46}" sibTransId="{BCAB6DB1-9E2E-44CA-B3F8-054E09F7056F}"/>
    <dgm:cxn modelId="{C2DDAFEF-B55D-4CE8-840D-E5D9F2CCE19E}" type="presOf" srcId="{5F85C137-3E1D-46F5-B019-101BA32A6E76}" destId="{1A1B82F5-4D7C-43D2-8AEA-5A13FC1F3054}" srcOrd="1" destOrd="0" presId="urn:microsoft.com/office/officeart/2005/8/layout/process1"/>
    <dgm:cxn modelId="{200CAE90-70A6-44C7-B4E4-739EC1865A4D}" type="presOf" srcId="{0A0961DA-FA2F-4689-92B5-3FD47DA5CF3F}" destId="{3D885375-9F4F-4F49-AC55-3134824B38F4}" srcOrd="0" destOrd="0" presId="urn:microsoft.com/office/officeart/2005/8/layout/process1"/>
    <dgm:cxn modelId="{B6D9DC84-3BD9-44BC-9604-845019E2008B}" type="presOf" srcId="{9A0D0D75-368A-4981-8D7F-2EEEFCB1590B}" destId="{8EA1D1C1-4B57-4AC5-867D-8FD688D934CE}" srcOrd="0" destOrd="0" presId="urn:microsoft.com/office/officeart/2005/8/layout/process1"/>
    <dgm:cxn modelId="{0E91FEBB-15BA-412C-AE15-68D2E824E695}" type="presOf" srcId="{EE2D24BE-20EF-48A9-ABE4-85CF10FA6498}" destId="{41E2D4A6-351E-4BDF-A495-4E5EB9E97B81}" srcOrd="0" destOrd="0" presId="urn:microsoft.com/office/officeart/2005/8/layout/process1"/>
    <dgm:cxn modelId="{8A911026-9225-4BC5-A768-7F464B739869}" srcId="{170D508F-4023-4572-9580-5481FDC99778}" destId="{0A0961DA-FA2F-4689-92B5-3FD47DA5CF3F}" srcOrd="2" destOrd="0" parTransId="{2EDC94CE-57AC-4B2B-9E06-E8C4CA7918D4}" sibTransId="{9A0D0D75-368A-4981-8D7F-2EEEFCB1590B}"/>
    <dgm:cxn modelId="{3A01C046-B30E-48D7-8131-B1848D819C7C}" type="presOf" srcId="{9A0D0D75-368A-4981-8D7F-2EEEFCB1590B}" destId="{F7610612-DA5B-492E-BCD5-EFE674E9B7BC}" srcOrd="1" destOrd="0" presId="urn:microsoft.com/office/officeart/2005/8/layout/process1"/>
    <dgm:cxn modelId="{24ABEF6F-EA7A-4C22-A729-975FE9C06F39}" srcId="{170D508F-4023-4572-9580-5481FDC99778}" destId="{ACF688D7-9FD1-44E2-BD36-08619B51B0E4}" srcOrd="4" destOrd="0" parTransId="{3365B0D3-B6A5-42D2-9F06-C03F880DBABC}" sibTransId="{77297532-AE47-49E0-8CED-DE8AEC812288}"/>
    <dgm:cxn modelId="{6A247E3A-8AB4-4D6F-B957-44BB99AD22B5}" type="presOf" srcId="{E831EF7A-E7B3-4F10-85A7-ADFDAB75948A}" destId="{22D1AFE3-CCD4-4415-B9C6-1C359306C163}" srcOrd="0" destOrd="0" presId="urn:microsoft.com/office/officeart/2005/8/layout/process1"/>
    <dgm:cxn modelId="{6B72FE82-E946-4E6E-A94E-8A986A83611B}" type="presOf" srcId="{70CEF71E-5780-4FB8-9142-F91275FB16B5}" destId="{F24EE136-83F1-4DFF-B96C-6CB4A607E46B}" srcOrd="0" destOrd="0" presId="urn:microsoft.com/office/officeart/2005/8/layout/process1"/>
    <dgm:cxn modelId="{859EADD9-FCFC-4E7A-B531-4E329839F438}" type="presOf" srcId="{ACF688D7-9FD1-44E2-BD36-08619B51B0E4}" destId="{5CF702D2-CF3E-4CE8-BBD6-BC7E1615273C}" srcOrd="0" destOrd="0" presId="urn:microsoft.com/office/officeart/2005/8/layout/process1"/>
    <dgm:cxn modelId="{56E3D926-D2E6-40D8-A39E-DA7EDA11B348}" type="presOf" srcId="{E831EF7A-E7B3-4F10-85A7-ADFDAB75948A}" destId="{D87CB182-7CAE-4B3F-A017-661B08EE6441}" srcOrd="1" destOrd="0" presId="urn:microsoft.com/office/officeart/2005/8/layout/process1"/>
    <dgm:cxn modelId="{0A6C12B8-E7EB-4A83-ADE1-BE664F670B5B}" type="presOf" srcId="{5F85C137-3E1D-46F5-B019-101BA32A6E76}" destId="{D28CAE51-4B47-4B08-BDF6-1633E0FFEBBB}" srcOrd="0" destOrd="0" presId="urn:microsoft.com/office/officeart/2005/8/layout/process1"/>
    <dgm:cxn modelId="{775EB811-9EB3-4BAF-9E96-41962BBD3FD1}" type="presOf" srcId="{BCAB6DB1-9E2E-44CA-B3F8-054E09F7056F}" destId="{2E566EAA-CD3C-443F-B0F4-D44313A318C2}" srcOrd="0" destOrd="0" presId="urn:microsoft.com/office/officeart/2005/8/layout/process1"/>
    <dgm:cxn modelId="{6B96A868-7DE7-4940-9D7A-CAFB54FE954D}" type="presOf" srcId="{BD0C6B0F-93A7-4932-87DE-B88B68978A61}" destId="{4B92A557-D4B9-4BEE-9177-675A87698B72}" srcOrd="0" destOrd="0" presId="urn:microsoft.com/office/officeart/2005/8/layout/process1"/>
    <dgm:cxn modelId="{C725A9E5-AF55-4DBD-9240-EA766C20777E}" srcId="{170D508F-4023-4572-9580-5481FDC99778}" destId="{70CEF71E-5780-4FB8-9142-F91275FB16B5}" srcOrd="1" destOrd="0" parTransId="{FF549A2A-4D1C-478A-916A-A95B4B543F9E}" sibTransId="{5F85C137-3E1D-46F5-B019-101BA32A6E76}"/>
    <dgm:cxn modelId="{E97E5678-2B4E-48C4-96E0-F049F07D4983}" type="presParOf" srcId="{0FD5BC20-7FAD-4918-9D73-272E59FAC4BE}" destId="{4B92A557-D4B9-4BEE-9177-675A87698B72}" srcOrd="0" destOrd="0" presId="urn:microsoft.com/office/officeart/2005/8/layout/process1"/>
    <dgm:cxn modelId="{5843146F-A911-4C31-BD15-EC9A45F38437}" type="presParOf" srcId="{0FD5BC20-7FAD-4918-9D73-272E59FAC4BE}" destId="{22D1AFE3-CCD4-4415-B9C6-1C359306C163}" srcOrd="1" destOrd="0" presId="urn:microsoft.com/office/officeart/2005/8/layout/process1"/>
    <dgm:cxn modelId="{4110D5EC-B4A4-4D3E-A83B-6F2BC474F852}" type="presParOf" srcId="{22D1AFE3-CCD4-4415-B9C6-1C359306C163}" destId="{D87CB182-7CAE-4B3F-A017-661B08EE6441}" srcOrd="0" destOrd="0" presId="urn:microsoft.com/office/officeart/2005/8/layout/process1"/>
    <dgm:cxn modelId="{69B05A10-7B94-4C45-9998-9E067DC4DE15}" type="presParOf" srcId="{0FD5BC20-7FAD-4918-9D73-272E59FAC4BE}" destId="{F24EE136-83F1-4DFF-B96C-6CB4A607E46B}" srcOrd="2" destOrd="0" presId="urn:microsoft.com/office/officeart/2005/8/layout/process1"/>
    <dgm:cxn modelId="{7FE899EE-1A0F-42E9-897B-92DEB23B3079}" type="presParOf" srcId="{0FD5BC20-7FAD-4918-9D73-272E59FAC4BE}" destId="{D28CAE51-4B47-4B08-BDF6-1633E0FFEBBB}" srcOrd="3" destOrd="0" presId="urn:microsoft.com/office/officeart/2005/8/layout/process1"/>
    <dgm:cxn modelId="{64285016-078E-4C10-8F35-263DD3BA708F}" type="presParOf" srcId="{D28CAE51-4B47-4B08-BDF6-1633E0FFEBBB}" destId="{1A1B82F5-4D7C-43D2-8AEA-5A13FC1F3054}" srcOrd="0" destOrd="0" presId="urn:microsoft.com/office/officeart/2005/8/layout/process1"/>
    <dgm:cxn modelId="{AEF57078-73D4-495A-926E-163B57CBD7E5}" type="presParOf" srcId="{0FD5BC20-7FAD-4918-9D73-272E59FAC4BE}" destId="{3D885375-9F4F-4F49-AC55-3134824B38F4}" srcOrd="4" destOrd="0" presId="urn:microsoft.com/office/officeart/2005/8/layout/process1"/>
    <dgm:cxn modelId="{007295CD-00A4-4DA2-8233-B548354B25D8}" type="presParOf" srcId="{0FD5BC20-7FAD-4918-9D73-272E59FAC4BE}" destId="{8EA1D1C1-4B57-4AC5-867D-8FD688D934CE}" srcOrd="5" destOrd="0" presId="urn:microsoft.com/office/officeart/2005/8/layout/process1"/>
    <dgm:cxn modelId="{179DED3E-8714-42D0-8BD6-5563D1152FE6}" type="presParOf" srcId="{8EA1D1C1-4B57-4AC5-867D-8FD688D934CE}" destId="{F7610612-DA5B-492E-BCD5-EFE674E9B7BC}" srcOrd="0" destOrd="0" presId="urn:microsoft.com/office/officeart/2005/8/layout/process1"/>
    <dgm:cxn modelId="{53B0C54C-BA17-417B-9CF8-70466A1112DD}" type="presParOf" srcId="{0FD5BC20-7FAD-4918-9D73-272E59FAC4BE}" destId="{41E2D4A6-351E-4BDF-A495-4E5EB9E97B81}" srcOrd="6" destOrd="0" presId="urn:microsoft.com/office/officeart/2005/8/layout/process1"/>
    <dgm:cxn modelId="{99AABB76-17ED-4DE5-8225-63683ED7E2EC}" type="presParOf" srcId="{0FD5BC20-7FAD-4918-9D73-272E59FAC4BE}" destId="{2E566EAA-CD3C-443F-B0F4-D44313A318C2}" srcOrd="7" destOrd="0" presId="urn:microsoft.com/office/officeart/2005/8/layout/process1"/>
    <dgm:cxn modelId="{C7D8B44B-112A-4B6C-997A-5963A3FE6F37}" type="presParOf" srcId="{2E566EAA-CD3C-443F-B0F4-D44313A318C2}" destId="{7EBA8675-37DD-4260-93D9-6EE2CFEA043A}" srcOrd="0" destOrd="0" presId="urn:microsoft.com/office/officeart/2005/8/layout/process1"/>
    <dgm:cxn modelId="{C692D111-E9B2-4D21-9449-BF1A90EE3E07}" type="presParOf" srcId="{0FD5BC20-7FAD-4918-9D73-272E59FAC4BE}" destId="{5CF702D2-CF3E-4CE8-BBD6-BC7E1615273C}"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EE61CF3-0E4A-4203-BFBA-685821E6DB7A}"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2BCEC89-5180-4D4C-8AD7-03FBA5FA111B}">
      <dgm:prSet/>
      <dgm:spPr/>
      <dgm:t>
        <a:bodyPr/>
        <a:lstStyle/>
        <a:p>
          <a:pPr rtl="0"/>
          <a:r>
            <a:rPr lang="es-MX" smtClean="0"/>
            <a:t>Titulo</a:t>
          </a:r>
          <a:endParaRPr lang="es-MX"/>
        </a:p>
      </dgm:t>
    </dgm:pt>
    <dgm:pt modelId="{CA3DB959-0FBC-4742-8A19-3ACAF97EBBD8}" type="parTrans" cxnId="{472F7E08-A8D1-463C-A484-FAEA87876C8F}">
      <dgm:prSet/>
      <dgm:spPr/>
      <dgm:t>
        <a:bodyPr/>
        <a:lstStyle/>
        <a:p>
          <a:endParaRPr lang="en-US"/>
        </a:p>
      </dgm:t>
    </dgm:pt>
    <dgm:pt modelId="{5587BD6A-750F-4C1B-9891-33E8BFE777F2}" type="sibTrans" cxnId="{472F7E08-A8D1-463C-A484-FAEA87876C8F}">
      <dgm:prSet/>
      <dgm:spPr/>
      <dgm:t>
        <a:bodyPr/>
        <a:lstStyle/>
        <a:p>
          <a:endParaRPr lang="en-US"/>
        </a:p>
      </dgm:t>
    </dgm:pt>
    <dgm:pt modelId="{04A4E256-87D0-41E5-9CA1-65B0B75DA1EF}">
      <dgm:prSet/>
      <dgm:spPr/>
      <dgm:t>
        <a:bodyPr/>
        <a:lstStyle/>
        <a:p>
          <a:pPr rtl="0"/>
          <a:r>
            <a:rPr lang="es-MX" smtClean="0"/>
            <a:t>Descripción</a:t>
          </a:r>
          <a:endParaRPr lang="es-MX"/>
        </a:p>
      </dgm:t>
    </dgm:pt>
    <dgm:pt modelId="{2EF4E28A-4487-4733-B3CB-9895EF740AC7}" type="parTrans" cxnId="{49937922-9CAB-4BE4-A629-9B61FD126754}">
      <dgm:prSet/>
      <dgm:spPr/>
      <dgm:t>
        <a:bodyPr/>
        <a:lstStyle/>
        <a:p>
          <a:endParaRPr lang="en-US"/>
        </a:p>
      </dgm:t>
    </dgm:pt>
    <dgm:pt modelId="{C72B8C09-A1AF-4EBD-BD13-2B9667AEB1BE}" type="sibTrans" cxnId="{49937922-9CAB-4BE4-A629-9B61FD126754}">
      <dgm:prSet/>
      <dgm:spPr/>
      <dgm:t>
        <a:bodyPr/>
        <a:lstStyle/>
        <a:p>
          <a:endParaRPr lang="en-US"/>
        </a:p>
      </dgm:t>
    </dgm:pt>
    <dgm:pt modelId="{8E9634D3-260E-4A9D-BD33-319186D4B29F}">
      <dgm:prSet/>
      <dgm:spPr/>
      <dgm:t>
        <a:bodyPr/>
        <a:lstStyle/>
        <a:p>
          <a:pPr rtl="0"/>
          <a:r>
            <a:rPr lang="es-MX" smtClean="0"/>
            <a:t>Reivindicaciones</a:t>
          </a:r>
          <a:endParaRPr lang="es-MX"/>
        </a:p>
      </dgm:t>
    </dgm:pt>
    <dgm:pt modelId="{C9C8C6E5-D1B7-4C06-9882-23AB6E698042}" type="parTrans" cxnId="{D3BCEA52-769A-4501-8430-5C16F8D28FEE}">
      <dgm:prSet/>
      <dgm:spPr/>
      <dgm:t>
        <a:bodyPr/>
        <a:lstStyle/>
        <a:p>
          <a:endParaRPr lang="en-US"/>
        </a:p>
      </dgm:t>
    </dgm:pt>
    <dgm:pt modelId="{CC2D6216-5646-4A47-A123-494EE1B594FC}" type="sibTrans" cxnId="{D3BCEA52-769A-4501-8430-5C16F8D28FEE}">
      <dgm:prSet/>
      <dgm:spPr/>
      <dgm:t>
        <a:bodyPr/>
        <a:lstStyle/>
        <a:p>
          <a:endParaRPr lang="en-US"/>
        </a:p>
      </dgm:t>
    </dgm:pt>
    <dgm:pt modelId="{5E15EE58-17AF-4573-91B7-9311E6726F79}">
      <dgm:prSet/>
      <dgm:spPr/>
      <dgm:t>
        <a:bodyPr/>
        <a:lstStyle/>
        <a:p>
          <a:pPr rtl="0"/>
          <a:r>
            <a:rPr lang="es-MX" smtClean="0"/>
            <a:t>Resumen</a:t>
          </a:r>
          <a:endParaRPr lang="es-MX"/>
        </a:p>
      </dgm:t>
    </dgm:pt>
    <dgm:pt modelId="{A8FC1FBA-B951-4773-932D-3A8F7CE7E4C3}" type="parTrans" cxnId="{A803E003-5AB1-4683-909B-32DB257124D4}">
      <dgm:prSet/>
      <dgm:spPr/>
      <dgm:t>
        <a:bodyPr/>
        <a:lstStyle/>
        <a:p>
          <a:endParaRPr lang="en-US"/>
        </a:p>
      </dgm:t>
    </dgm:pt>
    <dgm:pt modelId="{F07592B1-1C38-44C3-9827-52FE5D01FC81}" type="sibTrans" cxnId="{A803E003-5AB1-4683-909B-32DB257124D4}">
      <dgm:prSet/>
      <dgm:spPr/>
      <dgm:t>
        <a:bodyPr/>
        <a:lstStyle/>
        <a:p>
          <a:endParaRPr lang="en-US"/>
        </a:p>
      </dgm:t>
    </dgm:pt>
    <dgm:pt modelId="{3906C9BE-5761-4892-833F-C035B931F0BA}" type="pres">
      <dgm:prSet presAssocID="{3EE61CF3-0E4A-4203-BFBA-685821E6DB7A}" presName="diagram" presStyleCnt="0">
        <dgm:presLayoutVars>
          <dgm:dir/>
          <dgm:resizeHandles val="exact"/>
        </dgm:presLayoutVars>
      </dgm:prSet>
      <dgm:spPr/>
    </dgm:pt>
    <dgm:pt modelId="{D25F5122-64A4-427C-8C7D-1C55CC7CC47B}" type="pres">
      <dgm:prSet presAssocID="{D2BCEC89-5180-4D4C-8AD7-03FBA5FA111B}" presName="node" presStyleLbl="node1" presStyleIdx="0" presStyleCnt="4">
        <dgm:presLayoutVars>
          <dgm:bulletEnabled val="1"/>
        </dgm:presLayoutVars>
      </dgm:prSet>
      <dgm:spPr/>
    </dgm:pt>
    <dgm:pt modelId="{66299421-7262-475D-9229-2CD90941558C}" type="pres">
      <dgm:prSet presAssocID="{5587BD6A-750F-4C1B-9891-33E8BFE777F2}" presName="sibTrans" presStyleCnt="0"/>
      <dgm:spPr/>
    </dgm:pt>
    <dgm:pt modelId="{5072A71E-B83D-463C-B4D6-ADDC1D6B0AFA}" type="pres">
      <dgm:prSet presAssocID="{04A4E256-87D0-41E5-9CA1-65B0B75DA1EF}" presName="node" presStyleLbl="node1" presStyleIdx="1" presStyleCnt="4" custLinFactNeighborX="-2188" custLinFactNeighborY="4070">
        <dgm:presLayoutVars>
          <dgm:bulletEnabled val="1"/>
        </dgm:presLayoutVars>
      </dgm:prSet>
      <dgm:spPr/>
    </dgm:pt>
    <dgm:pt modelId="{5944C346-0B74-4C99-90DB-4C0D21CA3394}" type="pres">
      <dgm:prSet presAssocID="{C72B8C09-A1AF-4EBD-BD13-2B9667AEB1BE}" presName="sibTrans" presStyleCnt="0"/>
      <dgm:spPr/>
    </dgm:pt>
    <dgm:pt modelId="{6D374600-D8BA-4ECF-AF32-61B760628B2D}" type="pres">
      <dgm:prSet presAssocID="{8E9634D3-260E-4A9D-BD33-319186D4B29F}" presName="node" presStyleLbl="node1" presStyleIdx="2" presStyleCnt="4">
        <dgm:presLayoutVars>
          <dgm:bulletEnabled val="1"/>
        </dgm:presLayoutVars>
      </dgm:prSet>
      <dgm:spPr/>
    </dgm:pt>
    <dgm:pt modelId="{25287995-30C6-4514-A84B-7F4B03424E45}" type="pres">
      <dgm:prSet presAssocID="{CC2D6216-5646-4A47-A123-494EE1B594FC}" presName="sibTrans" presStyleCnt="0"/>
      <dgm:spPr/>
    </dgm:pt>
    <dgm:pt modelId="{260ABCC2-1FC7-44FA-8AC7-A10D3352BD97}" type="pres">
      <dgm:prSet presAssocID="{5E15EE58-17AF-4573-91B7-9311E6726F79}" presName="node" presStyleLbl="node1" presStyleIdx="3" presStyleCnt="4">
        <dgm:presLayoutVars>
          <dgm:bulletEnabled val="1"/>
        </dgm:presLayoutVars>
      </dgm:prSet>
      <dgm:spPr/>
    </dgm:pt>
  </dgm:ptLst>
  <dgm:cxnLst>
    <dgm:cxn modelId="{472F7E08-A8D1-463C-A484-FAEA87876C8F}" srcId="{3EE61CF3-0E4A-4203-BFBA-685821E6DB7A}" destId="{D2BCEC89-5180-4D4C-8AD7-03FBA5FA111B}" srcOrd="0" destOrd="0" parTransId="{CA3DB959-0FBC-4742-8A19-3ACAF97EBBD8}" sibTransId="{5587BD6A-750F-4C1B-9891-33E8BFE777F2}"/>
    <dgm:cxn modelId="{D3BCEA52-769A-4501-8430-5C16F8D28FEE}" srcId="{3EE61CF3-0E4A-4203-BFBA-685821E6DB7A}" destId="{8E9634D3-260E-4A9D-BD33-319186D4B29F}" srcOrd="2" destOrd="0" parTransId="{C9C8C6E5-D1B7-4C06-9882-23AB6E698042}" sibTransId="{CC2D6216-5646-4A47-A123-494EE1B594FC}"/>
    <dgm:cxn modelId="{6EC5495B-096D-4D3D-BC84-F28B2A6A969D}" type="presOf" srcId="{5E15EE58-17AF-4573-91B7-9311E6726F79}" destId="{260ABCC2-1FC7-44FA-8AC7-A10D3352BD97}" srcOrd="0" destOrd="0" presId="urn:microsoft.com/office/officeart/2005/8/layout/default"/>
    <dgm:cxn modelId="{49937922-9CAB-4BE4-A629-9B61FD126754}" srcId="{3EE61CF3-0E4A-4203-BFBA-685821E6DB7A}" destId="{04A4E256-87D0-41E5-9CA1-65B0B75DA1EF}" srcOrd="1" destOrd="0" parTransId="{2EF4E28A-4487-4733-B3CB-9895EF740AC7}" sibTransId="{C72B8C09-A1AF-4EBD-BD13-2B9667AEB1BE}"/>
    <dgm:cxn modelId="{93F0E8B3-C034-4BE0-8AB0-9BF80543364C}" type="presOf" srcId="{04A4E256-87D0-41E5-9CA1-65B0B75DA1EF}" destId="{5072A71E-B83D-463C-B4D6-ADDC1D6B0AFA}" srcOrd="0" destOrd="0" presId="urn:microsoft.com/office/officeart/2005/8/layout/default"/>
    <dgm:cxn modelId="{573D822A-419D-41FD-974F-2C4A404F1B5B}" type="presOf" srcId="{D2BCEC89-5180-4D4C-8AD7-03FBA5FA111B}" destId="{D25F5122-64A4-427C-8C7D-1C55CC7CC47B}" srcOrd="0" destOrd="0" presId="urn:microsoft.com/office/officeart/2005/8/layout/default"/>
    <dgm:cxn modelId="{F1EEB85A-67B2-463A-9C47-65F29BD9CDE1}" type="presOf" srcId="{3EE61CF3-0E4A-4203-BFBA-685821E6DB7A}" destId="{3906C9BE-5761-4892-833F-C035B931F0BA}" srcOrd="0" destOrd="0" presId="urn:microsoft.com/office/officeart/2005/8/layout/default"/>
    <dgm:cxn modelId="{A803E003-5AB1-4683-909B-32DB257124D4}" srcId="{3EE61CF3-0E4A-4203-BFBA-685821E6DB7A}" destId="{5E15EE58-17AF-4573-91B7-9311E6726F79}" srcOrd="3" destOrd="0" parTransId="{A8FC1FBA-B951-4773-932D-3A8F7CE7E4C3}" sibTransId="{F07592B1-1C38-44C3-9827-52FE5D01FC81}"/>
    <dgm:cxn modelId="{B328F786-92EB-44F8-BB51-4616851A6331}" type="presOf" srcId="{8E9634D3-260E-4A9D-BD33-319186D4B29F}" destId="{6D374600-D8BA-4ECF-AF32-61B760628B2D}" srcOrd="0" destOrd="0" presId="urn:microsoft.com/office/officeart/2005/8/layout/default"/>
    <dgm:cxn modelId="{F2A1421B-234B-4289-8A2D-7E7F8CA4A3B2}" type="presParOf" srcId="{3906C9BE-5761-4892-833F-C035B931F0BA}" destId="{D25F5122-64A4-427C-8C7D-1C55CC7CC47B}" srcOrd="0" destOrd="0" presId="urn:microsoft.com/office/officeart/2005/8/layout/default"/>
    <dgm:cxn modelId="{B76DD16C-C62B-4FAD-AB3F-4F5C3FBFF399}" type="presParOf" srcId="{3906C9BE-5761-4892-833F-C035B931F0BA}" destId="{66299421-7262-475D-9229-2CD90941558C}" srcOrd="1" destOrd="0" presId="urn:microsoft.com/office/officeart/2005/8/layout/default"/>
    <dgm:cxn modelId="{D97DB255-F324-49C4-8069-387F526EF8E9}" type="presParOf" srcId="{3906C9BE-5761-4892-833F-C035B931F0BA}" destId="{5072A71E-B83D-463C-B4D6-ADDC1D6B0AFA}" srcOrd="2" destOrd="0" presId="urn:microsoft.com/office/officeart/2005/8/layout/default"/>
    <dgm:cxn modelId="{E188F6BA-70E8-4DFE-AB4A-A523610B8D71}" type="presParOf" srcId="{3906C9BE-5761-4892-833F-C035B931F0BA}" destId="{5944C346-0B74-4C99-90DB-4C0D21CA3394}" srcOrd="3" destOrd="0" presId="urn:microsoft.com/office/officeart/2005/8/layout/default"/>
    <dgm:cxn modelId="{B329C678-9696-41F6-B815-DB73998841BF}" type="presParOf" srcId="{3906C9BE-5761-4892-833F-C035B931F0BA}" destId="{6D374600-D8BA-4ECF-AF32-61B760628B2D}" srcOrd="4" destOrd="0" presId="urn:microsoft.com/office/officeart/2005/8/layout/default"/>
    <dgm:cxn modelId="{C60BC5C4-D86C-4D01-9472-F34C442D6740}" type="presParOf" srcId="{3906C9BE-5761-4892-833F-C035B931F0BA}" destId="{25287995-30C6-4514-A84B-7F4B03424E45}" srcOrd="5" destOrd="0" presId="urn:microsoft.com/office/officeart/2005/8/layout/default"/>
    <dgm:cxn modelId="{BF2EF336-11D9-4A20-A1F1-2594F6EDE86F}" type="presParOf" srcId="{3906C9BE-5761-4892-833F-C035B931F0BA}" destId="{260ABCC2-1FC7-44FA-8AC7-A10D3352BD97}"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C6E975-98B6-43FA-8D59-98155536539B}">
      <dsp:nvSpPr>
        <dsp:cNvPr id="0" name=""/>
        <dsp:cNvSpPr/>
      </dsp:nvSpPr>
      <dsp:spPr>
        <a:xfrm>
          <a:off x="3396344" y="1405699"/>
          <a:ext cx="2488096" cy="447645"/>
        </a:xfrm>
        <a:custGeom>
          <a:avLst/>
          <a:gdLst/>
          <a:ahLst/>
          <a:cxnLst/>
          <a:rect l="0" t="0" r="0" b="0"/>
          <a:pathLst>
            <a:path>
              <a:moveTo>
                <a:pt x="0" y="0"/>
              </a:moveTo>
              <a:lnTo>
                <a:pt x="0" y="236064"/>
              </a:lnTo>
              <a:lnTo>
                <a:pt x="2488096" y="236064"/>
              </a:lnTo>
              <a:lnTo>
                <a:pt x="2488096" y="44764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3906E9C-63F3-43F0-86D9-8434C57C4049}">
      <dsp:nvSpPr>
        <dsp:cNvPr id="0" name=""/>
        <dsp:cNvSpPr/>
      </dsp:nvSpPr>
      <dsp:spPr>
        <a:xfrm>
          <a:off x="3350624" y="1405699"/>
          <a:ext cx="91440" cy="447645"/>
        </a:xfrm>
        <a:custGeom>
          <a:avLst/>
          <a:gdLst/>
          <a:ahLst/>
          <a:cxnLst/>
          <a:rect l="0" t="0" r="0" b="0"/>
          <a:pathLst>
            <a:path>
              <a:moveTo>
                <a:pt x="45720" y="0"/>
              </a:moveTo>
              <a:lnTo>
                <a:pt x="45720" y="236064"/>
              </a:lnTo>
              <a:lnTo>
                <a:pt x="95592" y="236064"/>
              </a:lnTo>
              <a:lnTo>
                <a:pt x="95592" y="44764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C768A4-8CFD-4391-85FA-B7F0B5BA2E28}">
      <dsp:nvSpPr>
        <dsp:cNvPr id="0" name=""/>
        <dsp:cNvSpPr/>
      </dsp:nvSpPr>
      <dsp:spPr>
        <a:xfrm>
          <a:off x="1007993" y="1405699"/>
          <a:ext cx="2388351" cy="447645"/>
        </a:xfrm>
        <a:custGeom>
          <a:avLst/>
          <a:gdLst/>
          <a:ahLst/>
          <a:cxnLst/>
          <a:rect l="0" t="0" r="0" b="0"/>
          <a:pathLst>
            <a:path>
              <a:moveTo>
                <a:pt x="2388351" y="0"/>
              </a:moveTo>
              <a:lnTo>
                <a:pt x="2388351" y="236064"/>
              </a:lnTo>
              <a:lnTo>
                <a:pt x="0" y="236064"/>
              </a:lnTo>
              <a:lnTo>
                <a:pt x="0" y="447645"/>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CDCD41-735B-46AA-962B-E05119574F66}">
      <dsp:nvSpPr>
        <dsp:cNvPr id="0" name=""/>
        <dsp:cNvSpPr/>
      </dsp:nvSpPr>
      <dsp:spPr>
        <a:xfrm>
          <a:off x="2388813" y="398169"/>
          <a:ext cx="2015060" cy="10075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s-MX" sz="3400" kern="1200" dirty="0" smtClean="0"/>
            <a:t>Propiedad Intelectual</a:t>
          </a:r>
          <a:endParaRPr lang="en-US" sz="3400" kern="1200" dirty="0"/>
        </a:p>
      </dsp:txBody>
      <dsp:txXfrm>
        <a:off x="2388813" y="398169"/>
        <a:ext cx="2015060" cy="1007530"/>
      </dsp:txXfrm>
    </dsp:sp>
    <dsp:sp modelId="{0B7D1DEF-6795-4256-98C9-6493274F3AAD}">
      <dsp:nvSpPr>
        <dsp:cNvPr id="0" name=""/>
        <dsp:cNvSpPr/>
      </dsp:nvSpPr>
      <dsp:spPr>
        <a:xfrm>
          <a:off x="462" y="1853345"/>
          <a:ext cx="2015060" cy="100753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s-MX" sz="3400" kern="1200" dirty="0" smtClean="0"/>
            <a:t>Derechos de Autor</a:t>
          </a:r>
          <a:endParaRPr lang="en-US" sz="3400" kern="1200" dirty="0"/>
        </a:p>
      </dsp:txBody>
      <dsp:txXfrm>
        <a:off x="462" y="1853345"/>
        <a:ext cx="2015060" cy="1007530"/>
      </dsp:txXfrm>
    </dsp:sp>
    <dsp:sp modelId="{B3C508F8-124B-4630-958C-4E5396CE9ECF}">
      <dsp:nvSpPr>
        <dsp:cNvPr id="0" name=""/>
        <dsp:cNvSpPr/>
      </dsp:nvSpPr>
      <dsp:spPr>
        <a:xfrm>
          <a:off x="2438686" y="1853345"/>
          <a:ext cx="2015060" cy="100753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s-MX" sz="3400" kern="1200" dirty="0" smtClean="0"/>
            <a:t>Propiedad Industrial</a:t>
          </a:r>
          <a:endParaRPr lang="en-US" sz="3400" kern="1200" dirty="0"/>
        </a:p>
      </dsp:txBody>
      <dsp:txXfrm>
        <a:off x="2438686" y="1853345"/>
        <a:ext cx="2015060" cy="1007530"/>
      </dsp:txXfrm>
    </dsp:sp>
    <dsp:sp modelId="{777CDBF4-4CFE-43F4-87E3-E371E0ED789E}">
      <dsp:nvSpPr>
        <dsp:cNvPr id="0" name=""/>
        <dsp:cNvSpPr/>
      </dsp:nvSpPr>
      <dsp:spPr>
        <a:xfrm>
          <a:off x="4876910" y="1853345"/>
          <a:ext cx="2015060" cy="100753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590" tIns="21590" rIns="21590" bIns="21590" numCol="1" spcCol="1270" anchor="ctr" anchorCtr="0">
          <a:noAutofit/>
        </a:bodyPr>
        <a:lstStyle/>
        <a:p>
          <a:pPr lvl="0" algn="ctr" defTabSz="1511300">
            <a:lnSpc>
              <a:spcPct val="90000"/>
            </a:lnSpc>
            <a:spcBef>
              <a:spcPct val="0"/>
            </a:spcBef>
            <a:spcAft>
              <a:spcPct val="35000"/>
            </a:spcAft>
          </a:pPr>
          <a:r>
            <a:rPr lang="en-US" sz="3400" kern="1200" dirty="0" err="1" smtClean="0"/>
            <a:t>Variedades</a:t>
          </a:r>
          <a:r>
            <a:rPr lang="en-US" sz="3400" kern="1200" dirty="0" smtClean="0"/>
            <a:t> </a:t>
          </a:r>
          <a:r>
            <a:rPr lang="en-US" sz="3400" kern="1200" dirty="0" err="1" smtClean="0"/>
            <a:t>Vegetales</a:t>
          </a:r>
          <a:endParaRPr lang="en-US" sz="3400" kern="1200" dirty="0"/>
        </a:p>
      </dsp:txBody>
      <dsp:txXfrm>
        <a:off x="4876910" y="1853345"/>
        <a:ext cx="2015060" cy="100753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07C913-DE36-4F3E-B026-8EC7C4B7A6DF}">
      <dsp:nvSpPr>
        <dsp:cNvPr id="0" name=""/>
        <dsp:cNvSpPr/>
      </dsp:nvSpPr>
      <dsp:spPr>
        <a:xfrm>
          <a:off x="340956" y="1513"/>
          <a:ext cx="1357617" cy="814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MX" sz="2100" kern="1200" smtClean="0"/>
            <a:t>Titular</a:t>
          </a:r>
          <a:endParaRPr lang="es-MX" sz="2100" kern="1200"/>
        </a:p>
      </dsp:txBody>
      <dsp:txXfrm>
        <a:off x="340956" y="1513"/>
        <a:ext cx="1357617" cy="814570"/>
      </dsp:txXfrm>
    </dsp:sp>
    <dsp:sp modelId="{B3AEF8A4-6D90-496D-BBD3-125A84EE925F}">
      <dsp:nvSpPr>
        <dsp:cNvPr id="0" name=""/>
        <dsp:cNvSpPr/>
      </dsp:nvSpPr>
      <dsp:spPr>
        <a:xfrm>
          <a:off x="1834335" y="1513"/>
          <a:ext cx="1357617" cy="814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MX" sz="2100" kern="1200" smtClean="0"/>
            <a:t>Inventores</a:t>
          </a:r>
          <a:endParaRPr lang="es-MX" sz="2100" kern="1200"/>
        </a:p>
      </dsp:txBody>
      <dsp:txXfrm>
        <a:off x="1834335" y="1513"/>
        <a:ext cx="1357617" cy="814570"/>
      </dsp:txXfrm>
    </dsp:sp>
    <dsp:sp modelId="{D56C35C6-1822-43B2-9856-7DF284839AAA}">
      <dsp:nvSpPr>
        <dsp:cNvPr id="0" name=""/>
        <dsp:cNvSpPr/>
      </dsp:nvSpPr>
      <dsp:spPr>
        <a:xfrm>
          <a:off x="340956" y="951845"/>
          <a:ext cx="1357617" cy="814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MX" sz="2100" kern="1200" smtClean="0"/>
            <a:t>Fecha de solicitud</a:t>
          </a:r>
          <a:endParaRPr lang="es-MX" sz="2100" kern="1200"/>
        </a:p>
      </dsp:txBody>
      <dsp:txXfrm>
        <a:off x="340956" y="951845"/>
        <a:ext cx="1357617" cy="814570"/>
      </dsp:txXfrm>
    </dsp:sp>
    <dsp:sp modelId="{C22083DE-2F33-4C29-905D-95D5CF5194D5}">
      <dsp:nvSpPr>
        <dsp:cNvPr id="0" name=""/>
        <dsp:cNvSpPr/>
      </dsp:nvSpPr>
      <dsp:spPr>
        <a:xfrm>
          <a:off x="1834335" y="951845"/>
          <a:ext cx="1357617" cy="814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MX" sz="2100" kern="1200" dirty="0" smtClean="0"/>
            <a:t>Fecha de concesión</a:t>
          </a:r>
          <a:endParaRPr lang="es-MX" sz="2100" kern="1200" dirty="0"/>
        </a:p>
      </dsp:txBody>
      <dsp:txXfrm>
        <a:off x="1834335" y="951845"/>
        <a:ext cx="1357617" cy="814570"/>
      </dsp:txXfrm>
    </dsp:sp>
    <dsp:sp modelId="{59BB050F-BB9B-4FAA-B74A-12F221AE4CBA}">
      <dsp:nvSpPr>
        <dsp:cNvPr id="0" name=""/>
        <dsp:cNvSpPr/>
      </dsp:nvSpPr>
      <dsp:spPr>
        <a:xfrm>
          <a:off x="1087646" y="1902177"/>
          <a:ext cx="1357617" cy="8145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rtl="0">
            <a:lnSpc>
              <a:spcPct val="90000"/>
            </a:lnSpc>
            <a:spcBef>
              <a:spcPct val="0"/>
            </a:spcBef>
            <a:spcAft>
              <a:spcPct val="35000"/>
            </a:spcAft>
          </a:pPr>
          <a:r>
            <a:rPr lang="es-MX" sz="2100" kern="1200" dirty="0" smtClean="0"/>
            <a:t>IPC</a:t>
          </a:r>
          <a:endParaRPr lang="es-MX" sz="2100" kern="1200" dirty="0"/>
        </a:p>
      </dsp:txBody>
      <dsp:txXfrm>
        <a:off x="1087646" y="1902177"/>
        <a:ext cx="1357617" cy="8145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2A557-D4B9-4BEE-9177-675A87698B72}">
      <dsp:nvSpPr>
        <dsp:cNvPr id="0" name=""/>
        <dsp:cNvSpPr/>
      </dsp:nvSpPr>
      <dsp:spPr>
        <a:xfrm>
          <a:off x="5134"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Definir</a:t>
          </a:r>
          <a:r>
            <a:rPr lang="en-US" sz="1800" kern="1200" dirty="0" smtClean="0"/>
            <a:t> palabras clave</a:t>
          </a:r>
          <a:endParaRPr lang="en-US" sz="1800" kern="1200" dirty="0"/>
        </a:p>
      </dsp:txBody>
      <dsp:txXfrm>
        <a:off x="40973" y="866280"/>
        <a:ext cx="1520038" cy="1151954"/>
      </dsp:txXfrm>
    </dsp:sp>
    <dsp:sp modelId="{22D1AFE3-CCD4-4415-B9C6-1C359306C163}">
      <dsp:nvSpPr>
        <dsp:cNvPr id="0" name=""/>
        <dsp:cNvSpPr/>
      </dsp:nvSpPr>
      <dsp:spPr>
        <a:xfrm>
          <a:off x="1756023"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56023" y="1323834"/>
        <a:ext cx="236210" cy="236847"/>
      </dsp:txXfrm>
    </dsp:sp>
    <dsp:sp modelId="{F24EE136-83F1-4DFF-B96C-6CB4A607E46B}">
      <dsp:nvSpPr>
        <dsp:cNvPr id="0" name=""/>
        <dsp:cNvSpPr/>
      </dsp:nvSpPr>
      <dsp:spPr>
        <a:xfrm>
          <a:off x="2233538"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Seleccionar</a:t>
          </a:r>
          <a:r>
            <a:rPr lang="en-US" sz="1800" kern="1200" dirty="0" smtClean="0"/>
            <a:t> en que “</a:t>
          </a:r>
          <a:r>
            <a:rPr lang="en-US" sz="1800" kern="1200" dirty="0" err="1" smtClean="0"/>
            <a:t>secciones</a:t>
          </a:r>
          <a:r>
            <a:rPr lang="en-US" sz="1800" kern="1200" dirty="0" smtClean="0"/>
            <a:t>” </a:t>
          </a:r>
          <a:r>
            <a:rPr lang="en-US" sz="1800" kern="1200" dirty="0" err="1" smtClean="0"/>
            <a:t>buscar</a:t>
          </a:r>
          <a:endParaRPr lang="en-US" sz="1800" kern="1200" dirty="0"/>
        </a:p>
      </dsp:txBody>
      <dsp:txXfrm>
        <a:off x="2269377" y="866280"/>
        <a:ext cx="1520038" cy="1151954"/>
      </dsp:txXfrm>
    </dsp:sp>
    <dsp:sp modelId="{D28CAE51-4B47-4B08-BDF6-1633E0FFEBBB}">
      <dsp:nvSpPr>
        <dsp:cNvPr id="0" name=""/>
        <dsp:cNvSpPr/>
      </dsp:nvSpPr>
      <dsp:spPr>
        <a:xfrm>
          <a:off x="3984426"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984426" y="1323834"/>
        <a:ext cx="236210" cy="236847"/>
      </dsp:txXfrm>
    </dsp:sp>
    <dsp:sp modelId="{3D885375-9F4F-4F49-AC55-3134824B38F4}">
      <dsp:nvSpPr>
        <dsp:cNvPr id="0" name=""/>
        <dsp:cNvSpPr/>
      </dsp:nvSpPr>
      <dsp:spPr>
        <a:xfrm>
          <a:off x="4461941"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Acopiar</a:t>
          </a:r>
          <a:r>
            <a:rPr lang="en-US" sz="1800" kern="1200" dirty="0" smtClean="0"/>
            <a:t> </a:t>
          </a:r>
          <a:r>
            <a:rPr lang="en-US" sz="1800" kern="1200" dirty="0" err="1" smtClean="0"/>
            <a:t>información</a:t>
          </a:r>
          <a:r>
            <a:rPr lang="en-US" sz="1800" kern="1200" dirty="0" smtClean="0"/>
            <a:t> </a:t>
          </a:r>
          <a:r>
            <a:rPr lang="en-US" sz="1800" kern="1200" dirty="0" err="1" smtClean="0"/>
            <a:t>patentes</a:t>
          </a:r>
          <a:endParaRPr lang="en-US" sz="1800" kern="1200" dirty="0"/>
        </a:p>
      </dsp:txBody>
      <dsp:txXfrm>
        <a:off x="4497780" y="866280"/>
        <a:ext cx="1520038" cy="1151954"/>
      </dsp:txXfrm>
    </dsp:sp>
    <dsp:sp modelId="{8EA1D1C1-4B57-4AC5-867D-8FD688D934CE}">
      <dsp:nvSpPr>
        <dsp:cNvPr id="0" name=""/>
        <dsp:cNvSpPr/>
      </dsp:nvSpPr>
      <dsp:spPr>
        <a:xfrm>
          <a:off x="6212830"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212830" y="1323834"/>
        <a:ext cx="236210" cy="236847"/>
      </dsp:txXfrm>
    </dsp:sp>
    <dsp:sp modelId="{41E2D4A6-351E-4BDF-A495-4E5EB9E97B81}">
      <dsp:nvSpPr>
        <dsp:cNvPr id="0" name=""/>
        <dsp:cNvSpPr/>
      </dsp:nvSpPr>
      <dsp:spPr>
        <a:xfrm>
          <a:off x="6690345"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Analizar</a:t>
          </a:r>
          <a:r>
            <a:rPr lang="en-US" sz="1800" kern="1200" dirty="0" smtClean="0"/>
            <a:t> </a:t>
          </a:r>
          <a:r>
            <a:rPr lang="en-US" sz="1800" kern="1200" dirty="0" err="1" smtClean="0"/>
            <a:t>información</a:t>
          </a:r>
          <a:r>
            <a:rPr lang="en-US" sz="1800" kern="1200" dirty="0" smtClean="0"/>
            <a:t> de </a:t>
          </a:r>
          <a:r>
            <a:rPr lang="en-US" sz="1800" kern="1200" dirty="0" err="1" smtClean="0"/>
            <a:t>patentes</a:t>
          </a:r>
          <a:endParaRPr lang="en-US" sz="1800" kern="1200" dirty="0"/>
        </a:p>
      </dsp:txBody>
      <dsp:txXfrm>
        <a:off x="6726184" y="866280"/>
        <a:ext cx="1520038" cy="1151954"/>
      </dsp:txXfrm>
    </dsp:sp>
    <dsp:sp modelId="{2E566EAA-CD3C-443F-B0F4-D44313A318C2}">
      <dsp:nvSpPr>
        <dsp:cNvPr id="0" name=""/>
        <dsp:cNvSpPr/>
      </dsp:nvSpPr>
      <dsp:spPr>
        <a:xfrm>
          <a:off x="8441233"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8441233" y="1323834"/>
        <a:ext cx="236210" cy="236847"/>
      </dsp:txXfrm>
    </dsp:sp>
    <dsp:sp modelId="{5CF702D2-CF3E-4CE8-BBD6-BC7E1615273C}">
      <dsp:nvSpPr>
        <dsp:cNvPr id="0" name=""/>
        <dsp:cNvSpPr/>
      </dsp:nvSpPr>
      <dsp:spPr>
        <a:xfrm>
          <a:off x="8918748"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Seleccionar</a:t>
          </a:r>
          <a:r>
            <a:rPr lang="en-US" sz="1800" kern="1200" dirty="0" smtClean="0"/>
            <a:t> el Estado del Arte </a:t>
          </a:r>
          <a:r>
            <a:rPr lang="en-US" sz="1800" kern="1200" dirty="0" err="1" smtClean="0"/>
            <a:t>más</a:t>
          </a:r>
          <a:r>
            <a:rPr lang="en-US" sz="1800" kern="1200" dirty="0" smtClean="0"/>
            <a:t> </a:t>
          </a:r>
          <a:r>
            <a:rPr lang="en-US" sz="1800" kern="1200" dirty="0" err="1" smtClean="0"/>
            <a:t>cercano</a:t>
          </a:r>
          <a:endParaRPr lang="en-US" sz="1800" kern="1200" dirty="0"/>
        </a:p>
      </dsp:txBody>
      <dsp:txXfrm>
        <a:off x="8954587" y="866280"/>
        <a:ext cx="1520038" cy="115195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2A557-D4B9-4BEE-9177-675A87698B72}">
      <dsp:nvSpPr>
        <dsp:cNvPr id="0" name=""/>
        <dsp:cNvSpPr/>
      </dsp:nvSpPr>
      <dsp:spPr>
        <a:xfrm>
          <a:off x="5134"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Definir</a:t>
          </a:r>
          <a:r>
            <a:rPr lang="en-US" sz="1800" kern="1200" dirty="0" smtClean="0"/>
            <a:t> palabras clave</a:t>
          </a:r>
          <a:endParaRPr lang="en-US" sz="1800" kern="1200" dirty="0"/>
        </a:p>
      </dsp:txBody>
      <dsp:txXfrm>
        <a:off x="40973" y="866280"/>
        <a:ext cx="1520038" cy="1151954"/>
      </dsp:txXfrm>
    </dsp:sp>
    <dsp:sp modelId="{22D1AFE3-CCD4-4415-B9C6-1C359306C163}">
      <dsp:nvSpPr>
        <dsp:cNvPr id="0" name=""/>
        <dsp:cNvSpPr/>
      </dsp:nvSpPr>
      <dsp:spPr>
        <a:xfrm>
          <a:off x="1756023"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56023" y="1323834"/>
        <a:ext cx="236210" cy="236847"/>
      </dsp:txXfrm>
    </dsp:sp>
    <dsp:sp modelId="{F24EE136-83F1-4DFF-B96C-6CB4A607E46B}">
      <dsp:nvSpPr>
        <dsp:cNvPr id="0" name=""/>
        <dsp:cNvSpPr/>
      </dsp:nvSpPr>
      <dsp:spPr>
        <a:xfrm>
          <a:off x="2233538"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Seleccionar</a:t>
          </a:r>
          <a:r>
            <a:rPr lang="en-US" sz="1800" kern="1200" dirty="0" smtClean="0"/>
            <a:t> en que “</a:t>
          </a:r>
          <a:r>
            <a:rPr lang="en-US" sz="1800" kern="1200" dirty="0" err="1" smtClean="0"/>
            <a:t>secciones</a:t>
          </a:r>
          <a:r>
            <a:rPr lang="en-US" sz="1800" kern="1200" dirty="0" smtClean="0"/>
            <a:t>” </a:t>
          </a:r>
          <a:r>
            <a:rPr lang="en-US" sz="1800" kern="1200" dirty="0" err="1" smtClean="0"/>
            <a:t>buscar</a:t>
          </a:r>
          <a:endParaRPr lang="en-US" sz="1800" kern="1200" dirty="0"/>
        </a:p>
      </dsp:txBody>
      <dsp:txXfrm>
        <a:off x="2269377" y="866280"/>
        <a:ext cx="1520038" cy="1151954"/>
      </dsp:txXfrm>
    </dsp:sp>
    <dsp:sp modelId="{D28CAE51-4B47-4B08-BDF6-1633E0FFEBBB}">
      <dsp:nvSpPr>
        <dsp:cNvPr id="0" name=""/>
        <dsp:cNvSpPr/>
      </dsp:nvSpPr>
      <dsp:spPr>
        <a:xfrm>
          <a:off x="3984426"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984426" y="1323834"/>
        <a:ext cx="236210" cy="236847"/>
      </dsp:txXfrm>
    </dsp:sp>
    <dsp:sp modelId="{3D885375-9F4F-4F49-AC55-3134824B38F4}">
      <dsp:nvSpPr>
        <dsp:cNvPr id="0" name=""/>
        <dsp:cNvSpPr/>
      </dsp:nvSpPr>
      <dsp:spPr>
        <a:xfrm>
          <a:off x="4461941"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Acopiar</a:t>
          </a:r>
          <a:r>
            <a:rPr lang="en-US" sz="1800" kern="1200" dirty="0" smtClean="0"/>
            <a:t> </a:t>
          </a:r>
          <a:r>
            <a:rPr lang="en-US" sz="1800" kern="1200" dirty="0" err="1" smtClean="0"/>
            <a:t>información</a:t>
          </a:r>
          <a:r>
            <a:rPr lang="en-US" sz="1800" kern="1200" dirty="0" smtClean="0"/>
            <a:t> </a:t>
          </a:r>
          <a:r>
            <a:rPr lang="en-US" sz="1800" kern="1200" dirty="0" err="1" smtClean="0"/>
            <a:t>patentes</a:t>
          </a:r>
          <a:endParaRPr lang="en-US" sz="1800" kern="1200" dirty="0"/>
        </a:p>
      </dsp:txBody>
      <dsp:txXfrm>
        <a:off x="4497780" y="866280"/>
        <a:ext cx="1520038" cy="1151954"/>
      </dsp:txXfrm>
    </dsp:sp>
    <dsp:sp modelId="{8EA1D1C1-4B57-4AC5-867D-8FD688D934CE}">
      <dsp:nvSpPr>
        <dsp:cNvPr id="0" name=""/>
        <dsp:cNvSpPr/>
      </dsp:nvSpPr>
      <dsp:spPr>
        <a:xfrm>
          <a:off x="6212830"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212830" y="1323834"/>
        <a:ext cx="236210" cy="236847"/>
      </dsp:txXfrm>
    </dsp:sp>
    <dsp:sp modelId="{41E2D4A6-351E-4BDF-A495-4E5EB9E97B81}">
      <dsp:nvSpPr>
        <dsp:cNvPr id="0" name=""/>
        <dsp:cNvSpPr/>
      </dsp:nvSpPr>
      <dsp:spPr>
        <a:xfrm>
          <a:off x="6690345"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Analizar</a:t>
          </a:r>
          <a:r>
            <a:rPr lang="en-US" sz="1800" kern="1200" dirty="0" smtClean="0"/>
            <a:t> </a:t>
          </a:r>
          <a:r>
            <a:rPr lang="en-US" sz="1800" kern="1200" dirty="0" err="1" smtClean="0"/>
            <a:t>información</a:t>
          </a:r>
          <a:r>
            <a:rPr lang="en-US" sz="1800" kern="1200" dirty="0" smtClean="0"/>
            <a:t> de </a:t>
          </a:r>
          <a:r>
            <a:rPr lang="en-US" sz="1800" kern="1200" dirty="0" err="1" smtClean="0"/>
            <a:t>patentes</a:t>
          </a:r>
          <a:endParaRPr lang="en-US" sz="1800" kern="1200" dirty="0"/>
        </a:p>
      </dsp:txBody>
      <dsp:txXfrm>
        <a:off x="6726184" y="866280"/>
        <a:ext cx="1520038" cy="1151954"/>
      </dsp:txXfrm>
    </dsp:sp>
    <dsp:sp modelId="{2E566EAA-CD3C-443F-B0F4-D44313A318C2}">
      <dsp:nvSpPr>
        <dsp:cNvPr id="0" name=""/>
        <dsp:cNvSpPr/>
      </dsp:nvSpPr>
      <dsp:spPr>
        <a:xfrm>
          <a:off x="8441233"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8441233" y="1323834"/>
        <a:ext cx="236210" cy="236847"/>
      </dsp:txXfrm>
    </dsp:sp>
    <dsp:sp modelId="{5CF702D2-CF3E-4CE8-BBD6-BC7E1615273C}">
      <dsp:nvSpPr>
        <dsp:cNvPr id="0" name=""/>
        <dsp:cNvSpPr/>
      </dsp:nvSpPr>
      <dsp:spPr>
        <a:xfrm>
          <a:off x="8918748"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Seleccionar</a:t>
          </a:r>
          <a:r>
            <a:rPr lang="en-US" sz="1800" kern="1200" dirty="0" smtClean="0"/>
            <a:t> el Estado del Arte </a:t>
          </a:r>
          <a:r>
            <a:rPr lang="en-US" sz="1800" kern="1200" dirty="0" err="1" smtClean="0"/>
            <a:t>más</a:t>
          </a:r>
          <a:r>
            <a:rPr lang="en-US" sz="1800" kern="1200" dirty="0" smtClean="0"/>
            <a:t> </a:t>
          </a:r>
          <a:r>
            <a:rPr lang="en-US" sz="1800" kern="1200" dirty="0" err="1" smtClean="0"/>
            <a:t>cercano</a:t>
          </a:r>
          <a:endParaRPr lang="en-US" sz="1800" kern="1200" dirty="0"/>
        </a:p>
      </dsp:txBody>
      <dsp:txXfrm>
        <a:off x="8954587" y="866280"/>
        <a:ext cx="1520038" cy="115195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2A557-D4B9-4BEE-9177-675A87698B72}">
      <dsp:nvSpPr>
        <dsp:cNvPr id="0" name=""/>
        <dsp:cNvSpPr/>
      </dsp:nvSpPr>
      <dsp:spPr>
        <a:xfrm>
          <a:off x="5134"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Definir</a:t>
          </a:r>
          <a:r>
            <a:rPr lang="en-US" sz="1800" kern="1200" dirty="0" smtClean="0"/>
            <a:t> palabras clave</a:t>
          </a:r>
          <a:endParaRPr lang="en-US" sz="1800" kern="1200" dirty="0"/>
        </a:p>
      </dsp:txBody>
      <dsp:txXfrm>
        <a:off x="40973" y="866280"/>
        <a:ext cx="1520038" cy="1151954"/>
      </dsp:txXfrm>
    </dsp:sp>
    <dsp:sp modelId="{22D1AFE3-CCD4-4415-B9C6-1C359306C163}">
      <dsp:nvSpPr>
        <dsp:cNvPr id="0" name=""/>
        <dsp:cNvSpPr/>
      </dsp:nvSpPr>
      <dsp:spPr>
        <a:xfrm>
          <a:off x="1756023"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56023" y="1323834"/>
        <a:ext cx="236210" cy="236847"/>
      </dsp:txXfrm>
    </dsp:sp>
    <dsp:sp modelId="{F24EE136-83F1-4DFF-B96C-6CB4A607E46B}">
      <dsp:nvSpPr>
        <dsp:cNvPr id="0" name=""/>
        <dsp:cNvSpPr/>
      </dsp:nvSpPr>
      <dsp:spPr>
        <a:xfrm>
          <a:off x="2233538"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Seleccionar</a:t>
          </a:r>
          <a:r>
            <a:rPr lang="en-US" sz="1800" kern="1200" dirty="0" smtClean="0"/>
            <a:t> en que “</a:t>
          </a:r>
          <a:r>
            <a:rPr lang="en-US" sz="1800" kern="1200" dirty="0" err="1" smtClean="0"/>
            <a:t>secciones</a:t>
          </a:r>
          <a:r>
            <a:rPr lang="en-US" sz="1800" kern="1200" dirty="0" smtClean="0"/>
            <a:t>” </a:t>
          </a:r>
          <a:r>
            <a:rPr lang="en-US" sz="1800" kern="1200" dirty="0" err="1" smtClean="0"/>
            <a:t>buscar</a:t>
          </a:r>
          <a:endParaRPr lang="en-US" sz="1800" kern="1200" dirty="0"/>
        </a:p>
      </dsp:txBody>
      <dsp:txXfrm>
        <a:off x="2269377" y="866280"/>
        <a:ext cx="1520038" cy="1151954"/>
      </dsp:txXfrm>
    </dsp:sp>
    <dsp:sp modelId="{D28CAE51-4B47-4B08-BDF6-1633E0FFEBBB}">
      <dsp:nvSpPr>
        <dsp:cNvPr id="0" name=""/>
        <dsp:cNvSpPr/>
      </dsp:nvSpPr>
      <dsp:spPr>
        <a:xfrm>
          <a:off x="3984426"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984426" y="1323834"/>
        <a:ext cx="236210" cy="236847"/>
      </dsp:txXfrm>
    </dsp:sp>
    <dsp:sp modelId="{3D885375-9F4F-4F49-AC55-3134824B38F4}">
      <dsp:nvSpPr>
        <dsp:cNvPr id="0" name=""/>
        <dsp:cNvSpPr/>
      </dsp:nvSpPr>
      <dsp:spPr>
        <a:xfrm>
          <a:off x="4461941"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Acopiar</a:t>
          </a:r>
          <a:r>
            <a:rPr lang="en-US" sz="1800" kern="1200" dirty="0" smtClean="0"/>
            <a:t> </a:t>
          </a:r>
          <a:r>
            <a:rPr lang="en-US" sz="1800" kern="1200" dirty="0" err="1" smtClean="0"/>
            <a:t>información</a:t>
          </a:r>
          <a:r>
            <a:rPr lang="en-US" sz="1800" kern="1200" dirty="0" smtClean="0"/>
            <a:t> </a:t>
          </a:r>
          <a:r>
            <a:rPr lang="en-US" sz="1800" kern="1200" dirty="0" err="1" smtClean="0"/>
            <a:t>patentes</a:t>
          </a:r>
          <a:endParaRPr lang="en-US" sz="1800" kern="1200" dirty="0"/>
        </a:p>
      </dsp:txBody>
      <dsp:txXfrm>
        <a:off x="4497780" y="866280"/>
        <a:ext cx="1520038" cy="1151954"/>
      </dsp:txXfrm>
    </dsp:sp>
    <dsp:sp modelId="{8EA1D1C1-4B57-4AC5-867D-8FD688D934CE}">
      <dsp:nvSpPr>
        <dsp:cNvPr id="0" name=""/>
        <dsp:cNvSpPr/>
      </dsp:nvSpPr>
      <dsp:spPr>
        <a:xfrm>
          <a:off x="6212830"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212830" y="1323834"/>
        <a:ext cx="236210" cy="236847"/>
      </dsp:txXfrm>
    </dsp:sp>
    <dsp:sp modelId="{41E2D4A6-351E-4BDF-A495-4E5EB9E97B81}">
      <dsp:nvSpPr>
        <dsp:cNvPr id="0" name=""/>
        <dsp:cNvSpPr/>
      </dsp:nvSpPr>
      <dsp:spPr>
        <a:xfrm>
          <a:off x="6690345"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Analizar</a:t>
          </a:r>
          <a:r>
            <a:rPr lang="en-US" sz="1800" kern="1200" dirty="0" smtClean="0"/>
            <a:t> </a:t>
          </a:r>
          <a:r>
            <a:rPr lang="en-US" sz="1800" kern="1200" dirty="0" err="1" smtClean="0"/>
            <a:t>información</a:t>
          </a:r>
          <a:r>
            <a:rPr lang="en-US" sz="1800" kern="1200" dirty="0" smtClean="0"/>
            <a:t> de </a:t>
          </a:r>
          <a:r>
            <a:rPr lang="en-US" sz="1800" kern="1200" dirty="0" err="1" smtClean="0"/>
            <a:t>patentes</a:t>
          </a:r>
          <a:endParaRPr lang="en-US" sz="1800" kern="1200" dirty="0"/>
        </a:p>
      </dsp:txBody>
      <dsp:txXfrm>
        <a:off x="6726184" y="866280"/>
        <a:ext cx="1520038" cy="1151954"/>
      </dsp:txXfrm>
    </dsp:sp>
    <dsp:sp modelId="{2E566EAA-CD3C-443F-B0F4-D44313A318C2}">
      <dsp:nvSpPr>
        <dsp:cNvPr id="0" name=""/>
        <dsp:cNvSpPr/>
      </dsp:nvSpPr>
      <dsp:spPr>
        <a:xfrm>
          <a:off x="8441233"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8441233" y="1323834"/>
        <a:ext cx="236210" cy="236847"/>
      </dsp:txXfrm>
    </dsp:sp>
    <dsp:sp modelId="{5CF702D2-CF3E-4CE8-BBD6-BC7E1615273C}">
      <dsp:nvSpPr>
        <dsp:cNvPr id="0" name=""/>
        <dsp:cNvSpPr/>
      </dsp:nvSpPr>
      <dsp:spPr>
        <a:xfrm>
          <a:off x="8918748"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Seleccionar</a:t>
          </a:r>
          <a:r>
            <a:rPr lang="en-US" sz="1800" kern="1200" dirty="0" smtClean="0"/>
            <a:t> el Estado del Arte </a:t>
          </a:r>
          <a:r>
            <a:rPr lang="en-US" sz="1800" kern="1200" dirty="0" err="1" smtClean="0"/>
            <a:t>más</a:t>
          </a:r>
          <a:r>
            <a:rPr lang="en-US" sz="1800" kern="1200" dirty="0" smtClean="0"/>
            <a:t> </a:t>
          </a:r>
          <a:r>
            <a:rPr lang="en-US" sz="1800" kern="1200" dirty="0" err="1" smtClean="0"/>
            <a:t>cercano</a:t>
          </a:r>
          <a:endParaRPr lang="en-US" sz="1800" kern="1200" dirty="0"/>
        </a:p>
      </dsp:txBody>
      <dsp:txXfrm>
        <a:off x="8954587" y="866280"/>
        <a:ext cx="1520038" cy="115195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826BB-D533-4537-8105-734794AA6CBF}">
      <dsp:nvSpPr>
        <dsp:cNvPr id="0" name=""/>
        <dsp:cNvSpPr/>
      </dsp:nvSpPr>
      <dsp:spPr>
        <a:xfrm>
          <a:off x="569444" y="1473"/>
          <a:ext cx="1372652" cy="68632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CONVENIO DE PARIS</a:t>
          </a:r>
          <a:endParaRPr lang="en-US" sz="1300" kern="1200" dirty="0"/>
        </a:p>
      </dsp:txBody>
      <dsp:txXfrm>
        <a:off x="589546" y="21575"/>
        <a:ext cx="1332448" cy="646122"/>
      </dsp:txXfrm>
    </dsp:sp>
    <dsp:sp modelId="{7C5D9296-1C5A-4DF6-9928-4CF34C9E4A29}">
      <dsp:nvSpPr>
        <dsp:cNvPr id="0" name=""/>
        <dsp:cNvSpPr/>
      </dsp:nvSpPr>
      <dsp:spPr>
        <a:xfrm>
          <a:off x="706709" y="687800"/>
          <a:ext cx="137265" cy="514744"/>
        </a:xfrm>
        <a:custGeom>
          <a:avLst/>
          <a:gdLst/>
          <a:ahLst/>
          <a:cxnLst/>
          <a:rect l="0" t="0" r="0" b="0"/>
          <a:pathLst>
            <a:path>
              <a:moveTo>
                <a:pt x="0" y="0"/>
              </a:moveTo>
              <a:lnTo>
                <a:pt x="0" y="514744"/>
              </a:lnTo>
              <a:lnTo>
                <a:pt x="137265" y="51474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19B7FC-395C-4BDD-B95A-FD8410912ADD}">
      <dsp:nvSpPr>
        <dsp:cNvPr id="0" name=""/>
        <dsp:cNvSpPr/>
      </dsp:nvSpPr>
      <dsp:spPr>
        <a:xfrm>
          <a:off x="843974" y="859381"/>
          <a:ext cx="1098121" cy="68632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s-MX" sz="700" b="0" i="0" kern="1200" dirty="0" smtClean="0"/>
            <a:t>Acuerdo internacional, adoptado en 1883.</a:t>
          </a:r>
        </a:p>
      </dsp:txBody>
      <dsp:txXfrm>
        <a:off x="864076" y="879483"/>
        <a:ext cx="1057917" cy="646122"/>
      </dsp:txXfrm>
    </dsp:sp>
    <dsp:sp modelId="{4D37A76A-5802-42A5-BE31-69EF2D088DB4}">
      <dsp:nvSpPr>
        <dsp:cNvPr id="0" name=""/>
        <dsp:cNvSpPr/>
      </dsp:nvSpPr>
      <dsp:spPr>
        <a:xfrm>
          <a:off x="706709" y="687800"/>
          <a:ext cx="137265" cy="1372652"/>
        </a:xfrm>
        <a:custGeom>
          <a:avLst/>
          <a:gdLst/>
          <a:ahLst/>
          <a:cxnLst/>
          <a:rect l="0" t="0" r="0" b="0"/>
          <a:pathLst>
            <a:path>
              <a:moveTo>
                <a:pt x="0" y="0"/>
              </a:moveTo>
              <a:lnTo>
                <a:pt x="0" y="1372652"/>
              </a:lnTo>
              <a:lnTo>
                <a:pt x="137265" y="137265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0B6385-9C09-46D8-B6E3-58DFC0C4F412}">
      <dsp:nvSpPr>
        <dsp:cNvPr id="0" name=""/>
        <dsp:cNvSpPr/>
      </dsp:nvSpPr>
      <dsp:spPr>
        <a:xfrm>
          <a:off x="843974" y="1717289"/>
          <a:ext cx="1098121" cy="68632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1470669"/>
              <a:satOff val="-2046"/>
              <a:lumOff val="-78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s-MX" sz="700" b="0" i="0" kern="1200" dirty="0" smtClean="0"/>
            <a:t>Ayudar a los creadores a proteger sus obras intelectuales en otros países.</a:t>
          </a:r>
        </a:p>
      </dsp:txBody>
      <dsp:txXfrm>
        <a:off x="864076" y="1737391"/>
        <a:ext cx="1057917" cy="646122"/>
      </dsp:txXfrm>
    </dsp:sp>
    <dsp:sp modelId="{ADEE27E6-9EBB-4B06-9D57-D1CC181D9410}">
      <dsp:nvSpPr>
        <dsp:cNvPr id="0" name=""/>
        <dsp:cNvSpPr/>
      </dsp:nvSpPr>
      <dsp:spPr>
        <a:xfrm>
          <a:off x="706709" y="687800"/>
          <a:ext cx="137265" cy="2230559"/>
        </a:xfrm>
        <a:custGeom>
          <a:avLst/>
          <a:gdLst/>
          <a:ahLst/>
          <a:cxnLst/>
          <a:rect l="0" t="0" r="0" b="0"/>
          <a:pathLst>
            <a:path>
              <a:moveTo>
                <a:pt x="0" y="0"/>
              </a:moveTo>
              <a:lnTo>
                <a:pt x="0" y="2230559"/>
              </a:lnTo>
              <a:lnTo>
                <a:pt x="137265" y="223055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3B76CA-0C61-4577-9E10-62C39625593A}">
      <dsp:nvSpPr>
        <dsp:cNvPr id="0" name=""/>
        <dsp:cNvSpPr/>
      </dsp:nvSpPr>
      <dsp:spPr>
        <a:xfrm>
          <a:off x="843974" y="2575196"/>
          <a:ext cx="1098121" cy="68632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2941338"/>
              <a:satOff val="-4091"/>
              <a:lumOff val="-15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s-MX" sz="700" b="0" i="0" kern="1200" dirty="0" smtClean="0"/>
            <a:t>Aplica para patentes, modelos de utilidad, diseños, derechos de autor, marcas, denominaciones de origen.</a:t>
          </a:r>
        </a:p>
      </dsp:txBody>
      <dsp:txXfrm>
        <a:off x="864076" y="2595298"/>
        <a:ext cx="1057917" cy="646122"/>
      </dsp:txXfrm>
    </dsp:sp>
    <dsp:sp modelId="{BB1FC7A1-8C45-4D5C-B7C2-04DA8EE7280F}">
      <dsp:nvSpPr>
        <dsp:cNvPr id="0" name=""/>
        <dsp:cNvSpPr/>
      </dsp:nvSpPr>
      <dsp:spPr>
        <a:xfrm>
          <a:off x="2285259" y="1473"/>
          <a:ext cx="1372652" cy="686326"/>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TRATADO DE COOPERACIÓN EN PATENTES “PCT”</a:t>
          </a:r>
          <a:endParaRPr lang="en-US" sz="1300" kern="1200" dirty="0"/>
        </a:p>
      </dsp:txBody>
      <dsp:txXfrm>
        <a:off x="2305361" y="21575"/>
        <a:ext cx="1332448" cy="646122"/>
      </dsp:txXfrm>
    </dsp:sp>
    <dsp:sp modelId="{0C849C1C-C253-4C9E-B555-15279F7B15DA}">
      <dsp:nvSpPr>
        <dsp:cNvPr id="0" name=""/>
        <dsp:cNvSpPr/>
      </dsp:nvSpPr>
      <dsp:spPr>
        <a:xfrm>
          <a:off x="2422524" y="687800"/>
          <a:ext cx="137265" cy="514744"/>
        </a:xfrm>
        <a:custGeom>
          <a:avLst/>
          <a:gdLst/>
          <a:ahLst/>
          <a:cxnLst/>
          <a:rect l="0" t="0" r="0" b="0"/>
          <a:pathLst>
            <a:path>
              <a:moveTo>
                <a:pt x="0" y="0"/>
              </a:moveTo>
              <a:lnTo>
                <a:pt x="0" y="514744"/>
              </a:lnTo>
              <a:lnTo>
                <a:pt x="137265" y="51474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2F46A6-69B4-41FF-A00F-28C4B0C71457}">
      <dsp:nvSpPr>
        <dsp:cNvPr id="0" name=""/>
        <dsp:cNvSpPr/>
      </dsp:nvSpPr>
      <dsp:spPr>
        <a:xfrm>
          <a:off x="2559789" y="859381"/>
          <a:ext cx="1098121" cy="68632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4412007"/>
              <a:satOff val="-6137"/>
              <a:lumOff val="-23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153 </a:t>
          </a:r>
          <a:r>
            <a:rPr lang="en-US" sz="700" kern="1200" dirty="0" err="1" smtClean="0"/>
            <a:t>países</a:t>
          </a:r>
          <a:r>
            <a:rPr lang="en-US" sz="700" kern="1200" dirty="0" smtClean="0"/>
            <a:t> </a:t>
          </a:r>
          <a:r>
            <a:rPr lang="en-US" sz="700" kern="1200" dirty="0" err="1" smtClean="0"/>
            <a:t>contratantes</a:t>
          </a:r>
          <a:endParaRPr lang="en-US" sz="700" kern="1200" dirty="0"/>
        </a:p>
      </dsp:txBody>
      <dsp:txXfrm>
        <a:off x="2579891" y="879483"/>
        <a:ext cx="1057917" cy="646122"/>
      </dsp:txXfrm>
    </dsp:sp>
    <dsp:sp modelId="{F34DA689-9319-4378-BF2F-E2FD1B6043F0}">
      <dsp:nvSpPr>
        <dsp:cNvPr id="0" name=""/>
        <dsp:cNvSpPr/>
      </dsp:nvSpPr>
      <dsp:spPr>
        <a:xfrm>
          <a:off x="2422524" y="687800"/>
          <a:ext cx="137265" cy="1372652"/>
        </a:xfrm>
        <a:custGeom>
          <a:avLst/>
          <a:gdLst/>
          <a:ahLst/>
          <a:cxnLst/>
          <a:rect l="0" t="0" r="0" b="0"/>
          <a:pathLst>
            <a:path>
              <a:moveTo>
                <a:pt x="0" y="0"/>
              </a:moveTo>
              <a:lnTo>
                <a:pt x="0" y="1372652"/>
              </a:lnTo>
              <a:lnTo>
                <a:pt x="137265" y="137265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A292954-E356-430F-BA69-A63212604CE4}">
      <dsp:nvSpPr>
        <dsp:cNvPr id="0" name=""/>
        <dsp:cNvSpPr/>
      </dsp:nvSpPr>
      <dsp:spPr>
        <a:xfrm>
          <a:off x="2559789" y="1717289"/>
          <a:ext cx="1098121" cy="68632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5882676"/>
              <a:satOff val="-8182"/>
              <a:lumOff val="-31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err="1" smtClean="0"/>
            <a:t>Ofrece</a:t>
          </a:r>
          <a:r>
            <a:rPr lang="en-US" sz="700" kern="1200" dirty="0" smtClean="0"/>
            <a:t> un </a:t>
          </a:r>
          <a:r>
            <a:rPr lang="en-US" sz="700" kern="1200" dirty="0" err="1" smtClean="0"/>
            <a:t>Informe</a:t>
          </a:r>
          <a:r>
            <a:rPr lang="en-US" sz="700" kern="1200" dirty="0" smtClean="0"/>
            <a:t> de </a:t>
          </a:r>
          <a:r>
            <a:rPr lang="en-US" sz="700" kern="1200" dirty="0" err="1" smtClean="0"/>
            <a:t>Búsqueda</a:t>
          </a:r>
          <a:r>
            <a:rPr lang="en-US" sz="700" kern="1200" dirty="0" smtClean="0"/>
            <a:t> </a:t>
          </a:r>
          <a:r>
            <a:rPr lang="en-US" sz="700" kern="1200" dirty="0" err="1" smtClean="0"/>
            <a:t>Internacional</a:t>
          </a:r>
          <a:r>
            <a:rPr lang="en-US" sz="700" kern="1200" dirty="0" smtClean="0"/>
            <a:t> </a:t>
          </a:r>
          <a:r>
            <a:rPr lang="en-US" sz="700" kern="1200" dirty="0" err="1" smtClean="0"/>
            <a:t>sus</a:t>
          </a:r>
          <a:r>
            <a:rPr lang="en-US" sz="700" kern="1200" dirty="0" smtClean="0"/>
            <a:t> </a:t>
          </a:r>
          <a:r>
            <a:rPr lang="en-US" sz="700" kern="1200" dirty="0" err="1" smtClean="0"/>
            <a:t>siglas</a:t>
          </a:r>
          <a:r>
            <a:rPr lang="en-US" sz="700" kern="1200" dirty="0" smtClean="0"/>
            <a:t> </a:t>
          </a:r>
          <a:r>
            <a:rPr lang="en-US" sz="700" kern="1200" dirty="0" err="1" smtClean="0"/>
            <a:t>en</a:t>
          </a:r>
          <a:r>
            <a:rPr lang="en-US" sz="700" kern="1200" dirty="0" smtClean="0"/>
            <a:t> </a:t>
          </a:r>
          <a:r>
            <a:rPr lang="en-US" sz="700" kern="1200" dirty="0" err="1" smtClean="0"/>
            <a:t>inglés</a:t>
          </a:r>
          <a:r>
            <a:rPr lang="en-US" sz="700" kern="1200" dirty="0" smtClean="0"/>
            <a:t> “ISR”</a:t>
          </a:r>
          <a:endParaRPr lang="en-US" sz="700" kern="1200" dirty="0"/>
        </a:p>
      </dsp:txBody>
      <dsp:txXfrm>
        <a:off x="2579891" y="1737391"/>
        <a:ext cx="1057917" cy="646122"/>
      </dsp:txXfrm>
    </dsp:sp>
    <dsp:sp modelId="{6466AD56-0B5D-4152-A152-442F2C064C0A}">
      <dsp:nvSpPr>
        <dsp:cNvPr id="0" name=""/>
        <dsp:cNvSpPr/>
      </dsp:nvSpPr>
      <dsp:spPr>
        <a:xfrm>
          <a:off x="2422524" y="687800"/>
          <a:ext cx="137265" cy="2230559"/>
        </a:xfrm>
        <a:custGeom>
          <a:avLst/>
          <a:gdLst/>
          <a:ahLst/>
          <a:cxnLst/>
          <a:rect l="0" t="0" r="0" b="0"/>
          <a:pathLst>
            <a:path>
              <a:moveTo>
                <a:pt x="0" y="0"/>
              </a:moveTo>
              <a:lnTo>
                <a:pt x="0" y="2230559"/>
              </a:lnTo>
              <a:lnTo>
                <a:pt x="137265" y="2230559"/>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68FFFE-95FC-42D7-9046-1593D4F70C26}">
      <dsp:nvSpPr>
        <dsp:cNvPr id="0" name=""/>
        <dsp:cNvSpPr/>
      </dsp:nvSpPr>
      <dsp:spPr>
        <a:xfrm>
          <a:off x="2559789" y="2575196"/>
          <a:ext cx="1098121" cy="68632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 tIns="8890" rIns="13335" bIns="8890" numCol="1" spcCol="1270" anchor="ctr" anchorCtr="0">
          <a:noAutofit/>
        </a:bodyPr>
        <a:lstStyle/>
        <a:p>
          <a:pPr lvl="0" algn="ctr" defTabSz="311150">
            <a:lnSpc>
              <a:spcPct val="90000"/>
            </a:lnSpc>
            <a:spcBef>
              <a:spcPct val="0"/>
            </a:spcBef>
            <a:spcAft>
              <a:spcPct val="35000"/>
            </a:spcAft>
          </a:pPr>
          <a:r>
            <a:rPr lang="en-US" sz="700" kern="1200" dirty="0" smtClean="0"/>
            <a:t> </a:t>
          </a:r>
          <a:r>
            <a:rPr lang="en-US" sz="700" kern="1200" dirty="0" err="1" smtClean="0"/>
            <a:t>Ofrece</a:t>
          </a:r>
          <a:r>
            <a:rPr lang="en-US" sz="700" kern="1200" dirty="0" smtClean="0"/>
            <a:t> un </a:t>
          </a:r>
          <a:r>
            <a:rPr lang="en-US" sz="700" kern="1200" dirty="0" err="1" smtClean="0"/>
            <a:t>exámen</a:t>
          </a:r>
          <a:r>
            <a:rPr lang="en-US" sz="700" kern="1200" dirty="0" smtClean="0"/>
            <a:t> de </a:t>
          </a:r>
          <a:r>
            <a:rPr lang="en-US" sz="700" kern="1200" dirty="0" err="1" smtClean="0"/>
            <a:t>patente</a:t>
          </a:r>
          <a:r>
            <a:rPr lang="en-US" sz="700" kern="1200" dirty="0" smtClean="0"/>
            <a:t> </a:t>
          </a:r>
          <a:r>
            <a:rPr lang="en-US" sz="700" kern="1200" dirty="0" err="1" smtClean="0"/>
            <a:t>preliminar</a:t>
          </a:r>
          <a:r>
            <a:rPr lang="en-US" sz="700" kern="1200" dirty="0" smtClean="0"/>
            <a:t>.</a:t>
          </a:r>
          <a:endParaRPr lang="en-US" sz="700" kern="1200" dirty="0"/>
        </a:p>
      </dsp:txBody>
      <dsp:txXfrm>
        <a:off x="2579891" y="2595298"/>
        <a:ext cx="1057917" cy="6461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C82C0E-157F-42AE-8B52-6067D37A3CAE}">
      <dsp:nvSpPr>
        <dsp:cNvPr id="0" name=""/>
        <dsp:cNvSpPr/>
      </dsp:nvSpPr>
      <dsp:spPr>
        <a:xfrm>
          <a:off x="2937613" y="1424051"/>
          <a:ext cx="2188956" cy="2188956"/>
        </a:xfrm>
        <a:prstGeom prst="ellipse">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a:solidFill>
                <a:schemeClr val="bg1"/>
              </a:solidFill>
            </a:rPr>
            <a:t>Ramas</a:t>
          </a:r>
          <a:r>
            <a:rPr lang="en-US" sz="2400" kern="1200" dirty="0">
              <a:solidFill>
                <a:schemeClr val="bg1"/>
              </a:solidFill>
            </a:rPr>
            <a:t> </a:t>
          </a:r>
          <a:r>
            <a:rPr lang="en-US" sz="2400" kern="1200" dirty="0" err="1">
              <a:solidFill>
                <a:schemeClr val="bg1"/>
              </a:solidFill>
            </a:rPr>
            <a:t>protegidas</a:t>
          </a:r>
          <a:r>
            <a:rPr lang="en-US" sz="2400" kern="1200" dirty="0">
              <a:solidFill>
                <a:schemeClr val="bg1"/>
              </a:solidFill>
            </a:rPr>
            <a:t> </a:t>
          </a:r>
          <a:r>
            <a:rPr lang="en-US" sz="2400" kern="1200" dirty="0" err="1">
              <a:solidFill>
                <a:schemeClr val="bg1"/>
              </a:solidFill>
            </a:rPr>
            <a:t>por</a:t>
          </a:r>
          <a:r>
            <a:rPr lang="en-US" sz="2400" kern="1200" dirty="0">
              <a:solidFill>
                <a:schemeClr val="bg1"/>
              </a:solidFill>
            </a:rPr>
            <a:t> Derechos de </a:t>
          </a:r>
          <a:r>
            <a:rPr lang="en-US" sz="2400" kern="1200" dirty="0" err="1">
              <a:solidFill>
                <a:schemeClr val="bg1"/>
              </a:solidFill>
            </a:rPr>
            <a:t>Autor</a:t>
          </a:r>
          <a:endParaRPr lang="en-US" sz="2400" kern="1200" dirty="0">
            <a:solidFill>
              <a:schemeClr val="bg1"/>
            </a:solidFill>
          </a:endParaRPr>
        </a:p>
      </dsp:txBody>
      <dsp:txXfrm>
        <a:off x="3258178" y="1744616"/>
        <a:ext cx="1547826" cy="1547826"/>
      </dsp:txXfrm>
    </dsp:sp>
    <dsp:sp modelId="{05582CBB-6694-4728-BE66-FB7A048F5C8C}">
      <dsp:nvSpPr>
        <dsp:cNvPr id="0" name=""/>
        <dsp:cNvSpPr/>
      </dsp:nvSpPr>
      <dsp:spPr>
        <a:xfrm>
          <a:off x="3484852" y="1778"/>
          <a:ext cx="1094478" cy="1094478"/>
        </a:xfrm>
        <a:prstGeom prst="ellipse">
          <a:avLst/>
        </a:prstGeom>
        <a:solidFill>
          <a:schemeClr val="accent4">
            <a:alpha val="50000"/>
            <a:hueOff val="742549"/>
            <a:satOff val="-3426"/>
            <a:lumOff val="12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err="1" smtClean="0">
              <a:solidFill>
                <a:srgbClr val="0070C0"/>
              </a:solidFill>
            </a:rPr>
            <a:t>Literaria</a:t>
          </a:r>
          <a:endParaRPr lang="en-US" sz="1200" kern="1200" dirty="0">
            <a:solidFill>
              <a:srgbClr val="0070C0"/>
            </a:solidFill>
          </a:endParaRPr>
        </a:p>
      </dsp:txBody>
      <dsp:txXfrm>
        <a:off x="3645135" y="162061"/>
        <a:ext cx="773912" cy="773912"/>
      </dsp:txXfrm>
    </dsp:sp>
    <dsp:sp modelId="{4D22785A-A2CD-485C-8A0F-73A54434D748}">
      <dsp:nvSpPr>
        <dsp:cNvPr id="0" name=""/>
        <dsp:cNvSpPr/>
      </dsp:nvSpPr>
      <dsp:spPr>
        <a:xfrm>
          <a:off x="4339392" y="196821"/>
          <a:ext cx="1094478" cy="1094478"/>
        </a:xfrm>
        <a:prstGeom prst="ellipse">
          <a:avLst/>
        </a:prstGeom>
        <a:solidFill>
          <a:schemeClr val="accent4">
            <a:alpha val="50000"/>
            <a:hueOff val="1485099"/>
            <a:satOff val="-6853"/>
            <a:lumOff val="2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smtClean="0">
              <a:solidFill>
                <a:srgbClr val="0070C0"/>
              </a:solidFill>
            </a:rPr>
            <a:t>Musical </a:t>
          </a:r>
          <a:r>
            <a:rPr lang="en-US" sz="1200" kern="1200" dirty="0">
              <a:solidFill>
                <a:srgbClr val="0070C0"/>
              </a:solidFill>
            </a:rPr>
            <a:t>(con o sin </a:t>
          </a:r>
          <a:r>
            <a:rPr lang="en-US" sz="1200" kern="1200" dirty="0" err="1">
              <a:solidFill>
                <a:srgbClr val="0070C0"/>
              </a:solidFill>
            </a:rPr>
            <a:t>letra</a:t>
          </a:r>
          <a:r>
            <a:rPr lang="en-US" sz="1200" kern="1200" dirty="0">
              <a:solidFill>
                <a:srgbClr val="0070C0"/>
              </a:solidFill>
            </a:rPr>
            <a:t>)</a:t>
          </a:r>
        </a:p>
      </dsp:txBody>
      <dsp:txXfrm>
        <a:off x="4499675" y="357104"/>
        <a:ext cx="773912" cy="773912"/>
      </dsp:txXfrm>
    </dsp:sp>
    <dsp:sp modelId="{C106846C-391E-4C49-B446-53958461ED6A}">
      <dsp:nvSpPr>
        <dsp:cNvPr id="0" name=""/>
        <dsp:cNvSpPr/>
      </dsp:nvSpPr>
      <dsp:spPr>
        <a:xfrm>
          <a:off x="5024679" y="743320"/>
          <a:ext cx="1094478" cy="1094478"/>
        </a:xfrm>
        <a:prstGeom prst="ellipse">
          <a:avLst/>
        </a:prstGeom>
        <a:solidFill>
          <a:schemeClr val="accent4">
            <a:alpha val="50000"/>
            <a:hueOff val="2227648"/>
            <a:satOff val="-10279"/>
            <a:lumOff val="3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a:solidFill>
                <a:srgbClr val="0070C0"/>
              </a:solidFill>
            </a:rPr>
            <a:t>Danza</a:t>
          </a:r>
        </a:p>
      </dsp:txBody>
      <dsp:txXfrm>
        <a:off x="5184962" y="903603"/>
        <a:ext cx="773912" cy="773912"/>
      </dsp:txXfrm>
    </dsp:sp>
    <dsp:sp modelId="{B919C571-CC21-46B4-88EB-DF9380B87A79}">
      <dsp:nvSpPr>
        <dsp:cNvPr id="0" name=""/>
        <dsp:cNvSpPr/>
      </dsp:nvSpPr>
      <dsp:spPr>
        <a:xfrm>
          <a:off x="5404985" y="1533033"/>
          <a:ext cx="1094478" cy="1094478"/>
        </a:xfrm>
        <a:prstGeom prst="ellipse">
          <a:avLst/>
        </a:prstGeom>
        <a:solidFill>
          <a:schemeClr val="accent4">
            <a:alpha val="50000"/>
            <a:hueOff val="2970198"/>
            <a:satOff val="-13705"/>
            <a:lumOff val="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err="1">
              <a:solidFill>
                <a:srgbClr val="0070C0"/>
              </a:solidFill>
            </a:rPr>
            <a:t>Dramática</a:t>
          </a:r>
          <a:endParaRPr lang="en-US" sz="1200" kern="1200" dirty="0">
            <a:solidFill>
              <a:srgbClr val="0070C0"/>
            </a:solidFill>
          </a:endParaRPr>
        </a:p>
      </dsp:txBody>
      <dsp:txXfrm>
        <a:off x="5565268" y="1693316"/>
        <a:ext cx="773912" cy="773912"/>
      </dsp:txXfrm>
    </dsp:sp>
    <dsp:sp modelId="{F909D239-2DD6-445F-8881-8644BF46397B}">
      <dsp:nvSpPr>
        <dsp:cNvPr id="0" name=""/>
        <dsp:cNvSpPr/>
      </dsp:nvSpPr>
      <dsp:spPr>
        <a:xfrm>
          <a:off x="5404985" y="2409548"/>
          <a:ext cx="1094478" cy="1094478"/>
        </a:xfrm>
        <a:prstGeom prst="ellipse">
          <a:avLst/>
        </a:prstGeom>
        <a:solidFill>
          <a:schemeClr val="accent4">
            <a:alpha val="50000"/>
            <a:hueOff val="3712747"/>
            <a:satOff val="-17131"/>
            <a:lumOff val="6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err="1">
              <a:solidFill>
                <a:srgbClr val="0070C0"/>
              </a:solidFill>
            </a:rPr>
            <a:t>Pictórica</a:t>
          </a:r>
          <a:r>
            <a:rPr lang="en-US" sz="1200" kern="1200" dirty="0">
              <a:solidFill>
                <a:srgbClr val="0070C0"/>
              </a:solidFill>
            </a:rPr>
            <a:t> o de </a:t>
          </a:r>
          <a:r>
            <a:rPr lang="en-US" sz="1200" kern="1200" dirty="0" err="1">
              <a:solidFill>
                <a:srgbClr val="0070C0"/>
              </a:solidFill>
            </a:rPr>
            <a:t>dibujo</a:t>
          </a:r>
          <a:endParaRPr lang="en-US" sz="1200" kern="1200" dirty="0">
            <a:solidFill>
              <a:srgbClr val="0070C0"/>
            </a:solidFill>
          </a:endParaRPr>
        </a:p>
      </dsp:txBody>
      <dsp:txXfrm>
        <a:off x="5565268" y="2569831"/>
        <a:ext cx="773912" cy="773912"/>
      </dsp:txXfrm>
    </dsp:sp>
    <dsp:sp modelId="{FA947325-2E86-4ED3-9AB1-AEEE922DE529}">
      <dsp:nvSpPr>
        <dsp:cNvPr id="0" name=""/>
        <dsp:cNvSpPr/>
      </dsp:nvSpPr>
      <dsp:spPr>
        <a:xfrm>
          <a:off x="5024679" y="3199261"/>
          <a:ext cx="1094478" cy="1094478"/>
        </a:xfrm>
        <a:prstGeom prst="ellipse">
          <a:avLst/>
        </a:prstGeom>
        <a:solidFill>
          <a:schemeClr val="accent4">
            <a:alpha val="50000"/>
            <a:hueOff val="4455297"/>
            <a:satOff val="-20558"/>
            <a:lumOff val="7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err="1">
              <a:solidFill>
                <a:srgbClr val="0070C0"/>
              </a:solidFill>
            </a:rPr>
            <a:t>Arquitectónica</a:t>
          </a:r>
          <a:endParaRPr lang="en-US" sz="1100" kern="1200" dirty="0">
            <a:solidFill>
              <a:srgbClr val="0070C0"/>
            </a:solidFill>
          </a:endParaRPr>
        </a:p>
      </dsp:txBody>
      <dsp:txXfrm>
        <a:off x="5184962" y="3359544"/>
        <a:ext cx="773912" cy="773912"/>
      </dsp:txXfrm>
    </dsp:sp>
    <dsp:sp modelId="{BDC6C761-AE53-408B-914D-C3ACE52792E4}">
      <dsp:nvSpPr>
        <dsp:cNvPr id="0" name=""/>
        <dsp:cNvSpPr/>
      </dsp:nvSpPr>
      <dsp:spPr>
        <a:xfrm>
          <a:off x="4339392" y="3745759"/>
          <a:ext cx="1094478" cy="1094478"/>
        </a:xfrm>
        <a:prstGeom prst="ellipse">
          <a:avLst/>
        </a:prstGeom>
        <a:solidFill>
          <a:schemeClr val="accent4">
            <a:alpha val="50000"/>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MX" sz="1200" kern="1200" dirty="0">
              <a:solidFill>
                <a:srgbClr val="0070C0"/>
              </a:solidFill>
            </a:rPr>
            <a:t>Escultórica</a:t>
          </a:r>
          <a:endParaRPr lang="en-US" sz="1200" kern="1200" dirty="0">
            <a:solidFill>
              <a:srgbClr val="0070C0"/>
            </a:solidFill>
          </a:endParaRPr>
        </a:p>
      </dsp:txBody>
      <dsp:txXfrm>
        <a:off x="4499675" y="3906042"/>
        <a:ext cx="773912" cy="773912"/>
      </dsp:txXfrm>
    </dsp:sp>
    <dsp:sp modelId="{FB49BD9B-658C-470F-885D-1B8540D79A3B}">
      <dsp:nvSpPr>
        <dsp:cNvPr id="0" name=""/>
        <dsp:cNvSpPr/>
      </dsp:nvSpPr>
      <dsp:spPr>
        <a:xfrm>
          <a:off x="3484852" y="3940802"/>
          <a:ext cx="1094478" cy="1094478"/>
        </a:xfrm>
        <a:prstGeom prst="ellipse">
          <a:avLst/>
        </a:prstGeom>
        <a:solidFill>
          <a:schemeClr val="accent4">
            <a:alpha val="50000"/>
            <a:hueOff val="5940396"/>
            <a:satOff val="-27410"/>
            <a:lumOff val="100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err="1">
              <a:solidFill>
                <a:srgbClr val="0070C0"/>
              </a:solidFill>
            </a:rPr>
            <a:t>Cinematográfica</a:t>
          </a:r>
          <a:endParaRPr lang="en-US" sz="1200" kern="1200" dirty="0">
            <a:solidFill>
              <a:srgbClr val="0070C0"/>
            </a:solidFill>
          </a:endParaRPr>
        </a:p>
      </dsp:txBody>
      <dsp:txXfrm>
        <a:off x="3645135" y="4101085"/>
        <a:ext cx="773912" cy="773912"/>
      </dsp:txXfrm>
    </dsp:sp>
    <dsp:sp modelId="{A145B1D6-78DC-4440-9DB2-75C8ECCC8579}">
      <dsp:nvSpPr>
        <dsp:cNvPr id="0" name=""/>
        <dsp:cNvSpPr/>
      </dsp:nvSpPr>
      <dsp:spPr>
        <a:xfrm>
          <a:off x="2630313" y="3745759"/>
          <a:ext cx="1094478" cy="1094478"/>
        </a:xfrm>
        <a:prstGeom prst="ellipse">
          <a:avLst/>
        </a:prstGeom>
        <a:solidFill>
          <a:schemeClr val="accent4">
            <a:alpha val="50000"/>
            <a:hueOff val="6682945"/>
            <a:satOff val="-30837"/>
            <a:lumOff val="11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err="1">
              <a:solidFill>
                <a:srgbClr val="0070C0"/>
              </a:solidFill>
            </a:rPr>
            <a:t>Programas</a:t>
          </a:r>
          <a:r>
            <a:rPr lang="en-US" sz="1200" kern="1200" dirty="0">
              <a:solidFill>
                <a:srgbClr val="0070C0"/>
              </a:solidFill>
            </a:rPr>
            <a:t> de radio o TV</a:t>
          </a:r>
        </a:p>
      </dsp:txBody>
      <dsp:txXfrm>
        <a:off x="2790596" y="3906042"/>
        <a:ext cx="773912" cy="773912"/>
      </dsp:txXfrm>
    </dsp:sp>
    <dsp:sp modelId="{408CDBA0-4EDC-4747-9F38-BF1D6BFFD915}">
      <dsp:nvSpPr>
        <dsp:cNvPr id="0" name=""/>
        <dsp:cNvSpPr/>
      </dsp:nvSpPr>
      <dsp:spPr>
        <a:xfrm>
          <a:off x="1945026" y="3199261"/>
          <a:ext cx="1094478" cy="1094478"/>
        </a:xfrm>
        <a:prstGeom prst="ellipse">
          <a:avLst/>
        </a:prstGeom>
        <a:solidFill>
          <a:schemeClr val="accent4">
            <a:alpha val="50000"/>
            <a:hueOff val="7425494"/>
            <a:satOff val="-34263"/>
            <a:lumOff val="12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a:solidFill>
                <a:srgbClr val="0070C0"/>
              </a:solidFill>
            </a:rPr>
            <a:t>Fotografía</a:t>
          </a:r>
        </a:p>
      </dsp:txBody>
      <dsp:txXfrm>
        <a:off x="2105309" y="3359544"/>
        <a:ext cx="773912" cy="773912"/>
      </dsp:txXfrm>
    </dsp:sp>
    <dsp:sp modelId="{4A621C03-D444-4878-9434-DF92AE07B298}">
      <dsp:nvSpPr>
        <dsp:cNvPr id="0" name=""/>
        <dsp:cNvSpPr/>
      </dsp:nvSpPr>
      <dsp:spPr>
        <a:xfrm>
          <a:off x="1564720" y="2409548"/>
          <a:ext cx="1094478" cy="1094478"/>
        </a:xfrm>
        <a:prstGeom prst="ellipse">
          <a:avLst/>
        </a:prstGeom>
        <a:solidFill>
          <a:schemeClr val="accent4">
            <a:alpha val="50000"/>
            <a:hueOff val="8168044"/>
            <a:satOff val="-37689"/>
            <a:lumOff val="138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0" kern="1200" dirty="0" err="1">
              <a:solidFill>
                <a:srgbClr val="0070C0"/>
              </a:solidFill>
            </a:rPr>
            <a:t>Programa</a:t>
          </a:r>
          <a:r>
            <a:rPr lang="en-US" sz="1200" b="0" kern="1200" dirty="0">
              <a:solidFill>
                <a:srgbClr val="0070C0"/>
              </a:solidFill>
            </a:rPr>
            <a:t> de </a:t>
          </a:r>
          <a:r>
            <a:rPr lang="en-US" sz="1200" b="0" kern="1200" dirty="0" err="1">
              <a:solidFill>
                <a:srgbClr val="0070C0"/>
              </a:solidFill>
            </a:rPr>
            <a:t>cómputo</a:t>
          </a:r>
          <a:endParaRPr lang="en-US" sz="1200" b="0" kern="1200" dirty="0">
            <a:solidFill>
              <a:srgbClr val="0070C0"/>
            </a:solidFill>
          </a:endParaRPr>
        </a:p>
      </dsp:txBody>
      <dsp:txXfrm>
        <a:off x="1725003" y="2569831"/>
        <a:ext cx="773912" cy="773912"/>
      </dsp:txXfrm>
    </dsp:sp>
    <dsp:sp modelId="{2BFADB72-F9AE-4D2E-BF5D-6DB288E478AA}">
      <dsp:nvSpPr>
        <dsp:cNvPr id="0" name=""/>
        <dsp:cNvSpPr/>
      </dsp:nvSpPr>
      <dsp:spPr>
        <a:xfrm>
          <a:off x="1564720" y="1533033"/>
          <a:ext cx="1094478" cy="1094478"/>
        </a:xfrm>
        <a:prstGeom prst="ellipse">
          <a:avLst/>
        </a:prstGeom>
        <a:solidFill>
          <a:schemeClr val="accent4">
            <a:alpha val="50000"/>
            <a:hueOff val="8910593"/>
            <a:satOff val="-41115"/>
            <a:lumOff val="151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solidFill>
                <a:srgbClr val="0070C0"/>
              </a:solidFill>
            </a:rPr>
            <a:t>Audiovisual</a:t>
          </a:r>
        </a:p>
      </dsp:txBody>
      <dsp:txXfrm>
        <a:off x="1725003" y="1693316"/>
        <a:ext cx="773912" cy="773912"/>
      </dsp:txXfrm>
    </dsp:sp>
    <dsp:sp modelId="{B7BFE65D-F244-4FEF-86CC-B211D4B492EE}">
      <dsp:nvSpPr>
        <dsp:cNvPr id="0" name=""/>
        <dsp:cNvSpPr/>
      </dsp:nvSpPr>
      <dsp:spPr>
        <a:xfrm>
          <a:off x="1945026" y="743320"/>
          <a:ext cx="1094478" cy="1094478"/>
        </a:xfrm>
        <a:prstGeom prst="ellipse">
          <a:avLst/>
        </a:prstGeom>
        <a:solidFill>
          <a:schemeClr val="accent4">
            <a:alpha val="50000"/>
            <a:hueOff val="9653143"/>
            <a:satOff val="-44542"/>
            <a:lumOff val="16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err="1">
              <a:solidFill>
                <a:srgbClr val="0070C0"/>
              </a:solidFill>
            </a:rPr>
            <a:t>Arte</a:t>
          </a:r>
          <a:r>
            <a:rPr lang="en-US" sz="1200" kern="1200" dirty="0">
              <a:solidFill>
                <a:srgbClr val="0070C0"/>
              </a:solidFill>
            </a:rPr>
            <a:t> </a:t>
          </a:r>
          <a:r>
            <a:rPr lang="en-US" sz="1200" kern="1200" dirty="0" err="1">
              <a:solidFill>
                <a:srgbClr val="0070C0"/>
              </a:solidFill>
            </a:rPr>
            <a:t>aplicado</a:t>
          </a:r>
          <a:endParaRPr lang="en-US" sz="1200" kern="1200" dirty="0">
            <a:solidFill>
              <a:srgbClr val="0070C0"/>
            </a:solidFill>
          </a:endParaRPr>
        </a:p>
      </dsp:txBody>
      <dsp:txXfrm>
        <a:off x="2105309" y="903603"/>
        <a:ext cx="773912" cy="773912"/>
      </dsp:txXfrm>
    </dsp:sp>
    <dsp:sp modelId="{74769765-7CFE-4CCE-ADFA-4C7693556A8B}">
      <dsp:nvSpPr>
        <dsp:cNvPr id="0" name=""/>
        <dsp:cNvSpPr/>
      </dsp:nvSpPr>
      <dsp:spPr>
        <a:xfrm>
          <a:off x="2630313" y="196821"/>
          <a:ext cx="1094478" cy="1094478"/>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err="1">
              <a:solidFill>
                <a:srgbClr val="0070C0"/>
              </a:solidFill>
            </a:rPr>
            <a:t>Compilación</a:t>
          </a:r>
          <a:endParaRPr lang="en-US" sz="1200" kern="1200" dirty="0">
            <a:solidFill>
              <a:srgbClr val="0070C0"/>
            </a:solidFill>
          </a:endParaRPr>
        </a:p>
      </dsp:txBody>
      <dsp:txXfrm>
        <a:off x="2790596" y="357104"/>
        <a:ext cx="773912" cy="7739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641B8F-9A87-4CBF-B9C6-694AD572B277}">
      <dsp:nvSpPr>
        <dsp:cNvPr id="0" name=""/>
        <dsp:cNvSpPr/>
      </dsp:nvSpPr>
      <dsp:spPr>
        <a:xfrm>
          <a:off x="1980889" y="811"/>
          <a:ext cx="1518599" cy="759299"/>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err="1" smtClean="0"/>
            <a:t>tradicionales</a:t>
          </a:r>
          <a:endParaRPr lang="en-US" sz="2100" kern="1200" dirty="0"/>
        </a:p>
      </dsp:txBody>
      <dsp:txXfrm>
        <a:off x="2003128" y="23050"/>
        <a:ext cx="1474121" cy="714821"/>
      </dsp:txXfrm>
    </dsp:sp>
    <dsp:sp modelId="{0A9C87FC-B390-4494-B83D-D509E7210978}">
      <dsp:nvSpPr>
        <dsp:cNvPr id="0" name=""/>
        <dsp:cNvSpPr/>
      </dsp:nvSpPr>
      <dsp:spPr>
        <a:xfrm>
          <a:off x="2132748" y="760111"/>
          <a:ext cx="151859" cy="569474"/>
        </a:xfrm>
        <a:custGeom>
          <a:avLst/>
          <a:gdLst/>
          <a:ahLst/>
          <a:cxnLst/>
          <a:rect l="0" t="0" r="0" b="0"/>
          <a:pathLst>
            <a:path>
              <a:moveTo>
                <a:pt x="0" y="0"/>
              </a:moveTo>
              <a:lnTo>
                <a:pt x="0" y="569474"/>
              </a:lnTo>
              <a:lnTo>
                <a:pt x="151859" y="569474"/>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ECE86D7D-6D52-4025-A95C-D0BE27CF7950}">
      <dsp:nvSpPr>
        <dsp:cNvPr id="0" name=""/>
        <dsp:cNvSpPr/>
      </dsp:nvSpPr>
      <dsp:spPr>
        <a:xfrm>
          <a:off x="2284608" y="949936"/>
          <a:ext cx="1214879" cy="7592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err="1" smtClean="0"/>
            <a:t>Nominativa</a:t>
          </a:r>
          <a:endParaRPr lang="en-US" sz="1400" kern="1200" dirty="0"/>
        </a:p>
      </dsp:txBody>
      <dsp:txXfrm>
        <a:off x="2306847" y="972175"/>
        <a:ext cx="1170401" cy="714821"/>
      </dsp:txXfrm>
    </dsp:sp>
    <dsp:sp modelId="{7BDEA0FB-427A-4B92-9289-F6EBEF566942}">
      <dsp:nvSpPr>
        <dsp:cNvPr id="0" name=""/>
        <dsp:cNvSpPr/>
      </dsp:nvSpPr>
      <dsp:spPr>
        <a:xfrm>
          <a:off x="2132748" y="760111"/>
          <a:ext cx="151859" cy="1518599"/>
        </a:xfrm>
        <a:custGeom>
          <a:avLst/>
          <a:gdLst/>
          <a:ahLst/>
          <a:cxnLst/>
          <a:rect l="0" t="0" r="0" b="0"/>
          <a:pathLst>
            <a:path>
              <a:moveTo>
                <a:pt x="0" y="0"/>
              </a:moveTo>
              <a:lnTo>
                <a:pt x="0" y="1518599"/>
              </a:lnTo>
              <a:lnTo>
                <a:pt x="151859" y="1518599"/>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DAB875EB-6BC3-4C46-9C68-96837E6D5C02}">
      <dsp:nvSpPr>
        <dsp:cNvPr id="0" name=""/>
        <dsp:cNvSpPr/>
      </dsp:nvSpPr>
      <dsp:spPr>
        <a:xfrm>
          <a:off x="2284608" y="1899060"/>
          <a:ext cx="1214879" cy="7592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050478"/>
              <a:satOff val="-1461"/>
              <a:lumOff val="-56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err="1" smtClean="0"/>
            <a:t>Innominada</a:t>
          </a:r>
          <a:endParaRPr lang="en-US" sz="1400" kern="1200" dirty="0"/>
        </a:p>
      </dsp:txBody>
      <dsp:txXfrm>
        <a:off x="2306847" y="1921299"/>
        <a:ext cx="1170401" cy="714821"/>
      </dsp:txXfrm>
    </dsp:sp>
    <dsp:sp modelId="{C165CCD8-A127-4A22-A85B-170588D66F62}">
      <dsp:nvSpPr>
        <dsp:cNvPr id="0" name=""/>
        <dsp:cNvSpPr/>
      </dsp:nvSpPr>
      <dsp:spPr>
        <a:xfrm>
          <a:off x="2132748" y="760111"/>
          <a:ext cx="151859" cy="2467723"/>
        </a:xfrm>
        <a:custGeom>
          <a:avLst/>
          <a:gdLst/>
          <a:ahLst/>
          <a:cxnLst/>
          <a:rect l="0" t="0" r="0" b="0"/>
          <a:pathLst>
            <a:path>
              <a:moveTo>
                <a:pt x="0" y="0"/>
              </a:moveTo>
              <a:lnTo>
                <a:pt x="0" y="2467723"/>
              </a:lnTo>
              <a:lnTo>
                <a:pt x="151859" y="2467723"/>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79F24FCE-8C85-45C1-A7A1-F8FDF12A8DDF}">
      <dsp:nvSpPr>
        <dsp:cNvPr id="0" name=""/>
        <dsp:cNvSpPr/>
      </dsp:nvSpPr>
      <dsp:spPr>
        <a:xfrm>
          <a:off x="2284608" y="2848185"/>
          <a:ext cx="1214879" cy="7592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2100956"/>
              <a:satOff val="-2922"/>
              <a:lumOff val="-1121"/>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err="1" smtClean="0"/>
            <a:t>Mixta</a:t>
          </a:r>
          <a:endParaRPr lang="en-US" sz="1400" kern="1200" dirty="0"/>
        </a:p>
      </dsp:txBody>
      <dsp:txXfrm>
        <a:off x="2306847" y="2870424"/>
        <a:ext cx="1170401" cy="714821"/>
      </dsp:txXfrm>
    </dsp:sp>
    <dsp:sp modelId="{98957D2C-7029-427D-80F1-B6154899B194}">
      <dsp:nvSpPr>
        <dsp:cNvPr id="0" name=""/>
        <dsp:cNvSpPr/>
      </dsp:nvSpPr>
      <dsp:spPr>
        <a:xfrm>
          <a:off x="2132748" y="760111"/>
          <a:ext cx="151859" cy="3416847"/>
        </a:xfrm>
        <a:custGeom>
          <a:avLst/>
          <a:gdLst/>
          <a:ahLst/>
          <a:cxnLst/>
          <a:rect l="0" t="0" r="0" b="0"/>
          <a:pathLst>
            <a:path>
              <a:moveTo>
                <a:pt x="0" y="0"/>
              </a:moveTo>
              <a:lnTo>
                <a:pt x="0" y="3416847"/>
              </a:lnTo>
              <a:lnTo>
                <a:pt x="151859" y="3416847"/>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9E3FF3E6-FFB7-49B9-AD32-BFA3CFC57ED5}">
      <dsp:nvSpPr>
        <dsp:cNvPr id="0" name=""/>
        <dsp:cNvSpPr/>
      </dsp:nvSpPr>
      <dsp:spPr>
        <a:xfrm>
          <a:off x="2284608" y="3797309"/>
          <a:ext cx="1214879" cy="7592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151433"/>
              <a:satOff val="-4383"/>
              <a:lumOff val="-1681"/>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Tridimensional</a:t>
          </a:r>
          <a:endParaRPr lang="en-US" sz="1400" kern="1200" dirty="0"/>
        </a:p>
      </dsp:txBody>
      <dsp:txXfrm>
        <a:off x="2306847" y="3819548"/>
        <a:ext cx="1170401" cy="714821"/>
      </dsp:txXfrm>
    </dsp:sp>
    <dsp:sp modelId="{3BAA3191-0F53-430D-8644-11C7EA682D24}">
      <dsp:nvSpPr>
        <dsp:cNvPr id="0" name=""/>
        <dsp:cNvSpPr/>
      </dsp:nvSpPr>
      <dsp:spPr>
        <a:xfrm>
          <a:off x="3879137" y="811"/>
          <a:ext cx="1518599" cy="759299"/>
        </a:xfrm>
        <a:prstGeom prst="roundRect">
          <a:avLst>
            <a:gd name="adj" fmla="val 10000"/>
          </a:avLst>
        </a:prstGeom>
        <a:solidFill>
          <a:schemeClr val="accent5">
            <a:hueOff val="-7353344"/>
            <a:satOff val="-10228"/>
            <a:lumOff val="-3922"/>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lvl="0" algn="ctr" defTabSz="933450">
            <a:lnSpc>
              <a:spcPct val="90000"/>
            </a:lnSpc>
            <a:spcBef>
              <a:spcPct val="0"/>
            </a:spcBef>
            <a:spcAft>
              <a:spcPct val="35000"/>
            </a:spcAft>
          </a:pPr>
          <a:r>
            <a:rPr lang="en-US" sz="2100" kern="1200" dirty="0" smtClean="0"/>
            <a:t>No </a:t>
          </a:r>
          <a:r>
            <a:rPr lang="en-US" sz="2100" kern="1200" dirty="0" err="1" smtClean="0"/>
            <a:t>tradicionales</a:t>
          </a:r>
          <a:endParaRPr lang="en-US" sz="2100" kern="1200" dirty="0"/>
        </a:p>
      </dsp:txBody>
      <dsp:txXfrm>
        <a:off x="3901376" y="23050"/>
        <a:ext cx="1474121" cy="714821"/>
      </dsp:txXfrm>
    </dsp:sp>
    <dsp:sp modelId="{BFC11B2B-21D5-4F81-9DED-479FD85B3595}">
      <dsp:nvSpPr>
        <dsp:cNvPr id="0" name=""/>
        <dsp:cNvSpPr/>
      </dsp:nvSpPr>
      <dsp:spPr>
        <a:xfrm>
          <a:off x="4030997" y="760111"/>
          <a:ext cx="151859" cy="569474"/>
        </a:xfrm>
        <a:custGeom>
          <a:avLst/>
          <a:gdLst/>
          <a:ahLst/>
          <a:cxnLst/>
          <a:rect l="0" t="0" r="0" b="0"/>
          <a:pathLst>
            <a:path>
              <a:moveTo>
                <a:pt x="0" y="0"/>
              </a:moveTo>
              <a:lnTo>
                <a:pt x="0" y="569474"/>
              </a:lnTo>
              <a:lnTo>
                <a:pt x="151859" y="569474"/>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8302E867-175D-446E-B688-4947BBD78AE0}">
      <dsp:nvSpPr>
        <dsp:cNvPr id="0" name=""/>
        <dsp:cNvSpPr/>
      </dsp:nvSpPr>
      <dsp:spPr>
        <a:xfrm>
          <a:off x="4182857" y="949936"/>
          <a:ext cx="1214879" cy="7592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4201911"/>
              <a:satOff val="-5845"/>
              <a:lumOff val="-2241"/>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smtClean="0"/>
            <a:t>Sonora</a:t>
          </a:r>
          <a:endParaRPr lang="en-US" sz="1400" kern="1200" dirty="0"/>
        </a:p>
      </dsp:txBody>
      <dsp:txXfrm>
        <a:off x="4205096" y="972175"/>
        <a:ext cx="1170401" cy="714821"/>
      </dsp:txXfrm>
    </dsp:sp>
    <dsp:sp modelId="{4A628DF3-0AE5-46B3-9012-AA4171CC79E6}">
      <dsp:nvSpPr>
        <dsp:cNvPr id="0" name=""/>
        <dsp:cNvSpPr/>
      </dsp:nvSpPr>
      <dsp:spPr>
        <a:xfrm>
          <a:off x="4030997" y="760111"/>
          <a:ext cx="151859" cy="1518599"/>
        </a:xfrm>
        <a:custGeom>
          <a:avLst/>
          <a:gdLst/>
          <a:ahLst/>
          <a:cxnLst/>
          <a:rect l="0" t="0" r="0" b="0"/>
          <a:pathLst>
            <a:path>
              <a:moveTo>
                <a:pt x="0" y="0"/>
              </a:moveTo>
              <a:lnTo>
                <a:pt x="0" y="1518599"/>
              </a:lnTo>
              <a:lnTo>
                <a:pt x="151859" y="1518599"/>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5F806F01-0751-4067-85EF-CA249FC76026}">
      <dsp:nvSpPr>
        <dsp:cNvPr id="0" name=""/>
        <dsp:cNvSpPr/>
      </dsp:nvSpPr>
      <dsp:spPr>
        <a:xfrm>
          <a:off x="4182857" y="1899060"/>
          <a:ext cx="1214879" cy="7592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252389"/>
              <a:satOff val="-7306"/>
              <a:lumOff val="-2801"/>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err="1" smtClean="0"/>
            <a:t>Olfativa</a:t>
          </a:r>
          <a:endParaRPr lang="en-US" sz="1400" kern="1200" dirty="0"/>
        </a:p>
      </dsp:txBody>
      <dsp:txXfrm>
        <a:off x="4205096" y="1921299"/>
        <a:ext cx="1170401" cy="714821"/>
      </dsp:txXfrm>
    </dsp:sp>
    <dsp:sp modelId="{D81778B5-40EA-4BF4-8ECE-5EACF3CF79FF}">
      <dsp:nvSpPr>
        <dsp:cNvPr id="0" name=""/>
        <dsp:cNvSpPr/>
      </dsp:nvSpPr>
      <dsp:spPr>
        <a:xfrm>
          <a:off x="4030997" y="760111"/>
          <a:ext cx="151859" cy="2467723"/>
        </a:xfrm>
        <a:custGeom>
          <a:avLst/>
          <a:gdLst/>
          <a:ahLst/>
          <a:cxnLst/>
          <a:rect l="0" t="0" r="0" b="0"/>
          <a:pathLst>
            <a:path>
              <a:moveTo>
                <a:pt x="0" y="0"/>
              </a:moveTo>
              <a:lnTo>
                <a:pt x="0" y="2467723"/>
              </a:lnTo>
              <a:lnTo>
                <a:pt x="151859" y="2467723"/>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F0176697-D46C-4817-A142-6156FD43EA36}">
      <dsp:nvSpPr>
        <dsp:cNvPr id="0" name=""/>
        <dsp:cNvSpPr/>
      </dsp:nvSpPr>
      <dsp:spPr>
        <a:xfrm>
          <a:off x="4182857" y="2848185"/>
          <a:ext cx="1214879" cy="7592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302867"/>
              <a:satOff val="-8767"/>
              <a:lumOff val="-3362"/>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err="1" smtClean="0"/>
            <a:t>Imagen</a:t>
          </a:r>
          <a:r>
            <a:rPr lang="en-US" sz="1400" kern="1200" dirty="0" smtClean="0"/>
            <a:t> </a:t>
          </a:r>
          <a:r>
            <a:rPr lang="en-US" sz="1400" kern="1200" dirty="0" err="1" smtClean="0"/>
            <a:t>comercial</a:t>
          </a:r>
          <a:endParaRPr lang="en-US" sz="1400" kern="1200" dirty="0"/>
        </a:p>
      </dsp:txBody>
      <dsp:txXfrm>
        <a:off x="4205096" y="2870424"/>
        <a:ext cx="1170401" cy="714821"/>
      </dsp:txXfrm>
    </dsp:sp>
    <dsp:sp modelId="{F1B9E32E-CD3D-409D-8A35-89361A3E9883}">
      <dsp:nvSpPr>
        <dsp:cNvPr id="0" name=""/>
        <dsp:cNvSpPr/>
      </dsp:nvSpPr>
      <dsp:spPr>
        <a:xfrm>
          <a:off x="4030997" y="760111"/>
          <a:ext cx="151859" cy="3416847"/>
        </a:xfrm>
        <a:custGeom>
          <a:avLst/>
          <a:gdLst/>
          <a:ahLst/>
          <a:cxnLst/>
          <a:rect l="0" t="0" r="0" b="0"/>
          <a:pathLst>
            <a:path>
              <a:moveTo>
                <a:pt x="0" y="0"/>
              </a:moveTo>
              <a:lnTo>
                <a:pt x="0" y="3416847"/>
              </a:lnTo>
              <a:lnTo>
                <a:pt x="151859" y="3416847"/>
              </a:lnTo>
            </a:path>
          </a:pathLst>
        </a:custGeom>
        <a:noFill/>
        <a:ln w="12700" cap="flat" cmpd="sng" algn="ctr">
          <a:solidFill>
            <a:schemeClr val="accent6">
              <a:hueOff val="0"/>
              <a:satOff val="0"/>
              <a:lumOff val="0"/>
              <a:alphaOff val="0"/>
            </a:schemeClr>
          </a:solidFill>
          <a:prstDash val="solid"/>
          <a:miter lim="800000"/>
        </a:ln>
        <a:effectLst/>
        <a:sp3d z="-40000" prstMaterial="matte"/>
      </dsp:spPr>
      <dsp:style>
        <a:lnRef idx="2">
          <a:scrgbClr r="0" g="0" b="0"/>
        </a:lnRef>
        <a:fillRef idx="0">
          <a:scrgbClr r="0" g="0" b="0"/>
        </a:fillRef>
        <a:effectRef idx="0">
          <a:scrgbClr r="0" g="0" b="0"/>
        </a:effectRef>
        <a:fontRef idx="minor"/>
      </dsp:style>
    </dsp:sp>
    <dsp:sp modelId="{3F3AC547-A894-494B-8E42-FF49EC62ADA0}">
      <dsp:nvSpPr>
        <dsp:cNvPr id="0" name=""/>
        <dsp:cNvSpPr/>
      </dsp:nvSpPr>
      <dsp:spPr>
        <a:xfrm>
          <a:off x="4182857" y="3797309"/>
          <a:ext cx="1214879" cy="7592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353344"/>
              <a:satOff val="-10228"/>
              <a:lumOff val="-3922"/>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n-US" sz="1400" kern="1200" dirty="0" err="1" smtClean="0"/>
            <a:t>Holográfica</a:t>
          </a:r>
          <a:endParaRPr lang="en-US" sz="1400" kern="1200" dirty="0"/>
        </a:p>
      </dsp:txBody>
      <dsp:txXfrm>
        <a:off x="4205096" y="3819548"/>
        <a:ext cx="1170401" cy="7148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21D634-77D9-4963-8FD5-06C9C971CD12}">
      <dsp:nvSpPr>
        <dsp:cNvPr id="0" name=""/>
        <dsp:cNvSpPr/>
      </dsp:nvSpPr>
      <dsp:spPr>
        <a:xfrm>
          <a:off x="110933" y="114"/>
          <a:ext cx="3344016" cy="2006409"/>
        </a:xfrm>
        <a:prstGeom prst="rect">
          <a:avLst/>
        </a:prstGeom>
        <a:solidFill>
          <a:srgbClr val="7030A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PATENTE</a:t>
          </a:r>
        </a:p>
        <a:p>
          <a:pPr lvl="0" algn="ctr" defTabSz="889000">
            <a:lnSpc>
              <a:spcPct val="90000"/>
            </a:lnSpc>
            <a:spcBef>
              <a:spcPct val="0"/>
            </a:spcBef>
            <a:spcAft>
              <a:spcPct val="35000"/>
            </a:spcAft>
          </a:pPr>
          <a:r>
            <a:rPr lang="es-MX" sz="2000" kern="1200" dirty="0" smtClean="0"/>
            <a:t> Un producto, una composición, un proceso, compuestos químicos, un aparato, una máquina o un uso* técnicamente nuevo.</a:t>
          </a:r>
        </a:p>
      </dsp:txBody>
      <dsp:txXfrm>
        <a:off x="110933" y="114"/>
        <a:ext cx="3344016" cy="2006409"/>
      </dsp:txXfrm>
    </dsp:sp>
    <dsp:sp modelId="{2210FC86-7216-4B1C-A220-CC6D29E481EA}">
      <dsp:nvSpPr>
        <dsp:cNvPr id="0" name=""/>
        <dsp:cNvSpPr/>
      </dsp:nvSpPr>
      <dsp:spPr>
        <a:xfrm>
          <a:off x="3658433" y="229"/>
          <a:ext cx="3344016" cy="2006409"/>
        </a:xfrm>
        <a:prstGeom prst="rect">
          <a:avLst/>
        </a:prstGeom>
        <a:solidFill>
          <a:schemeClr val="accent4">
            <a:hueOff val="5197846"/>
            <a:satOff val="-23984"/>
            <a:lumOff val="883"/>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b="1" kern="1200" dirty="0" smtClean="0"/>
            <a:t>MODELO DE UTILIDAD </a:t>
          </a:r>
        </a:p>
        <a:p>
          <a:pPr lvl="0" algn="ctr" defTabSz="889000">
            <a:lnSpc>
              <a:spcPct val="90000"/>
            </a:lnSpc>
            <a:spcBef>
              <a:spcPct val="0"/>
            </a:spcBef>
            <a:spcAft>
              <a:spcPct val="35000"/>
            </a:spcAft>
          </a:pPr>
          <a:r>
            <a:rPr lang="es-MX" sz="2000" kern="1200" dirty="0" smtClean="0"/>
            <a:t>Una mejora a una máquina, aparato o herramienta.</a:t>
          </a:r>
        </a:p>
      </dsp:txBody>
      <dsp:txXfrm>
        <a:off x="3658433" y="229"/>
        <a:ext cx="3344016" cy="2006409"/>
      </dsp:txXfrm>
    </dsp:sp>
    <dsp:sp modelId="{A6244E1E-A4FC-4B1A-9334-7DDD1DB20181}">
      <dsp:nvSpPr>
        <dsp:cNvPr id="0" name=""/>
        <dsp:cNvSpPr/>
      </dsp:nvSpPr>
      <dsp:spPr>
        <a:xfrm>
          <a:off x="7345346" y="0"/>
          <a:ext cx="3344016" cy="2006409"/>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s-MX" sz="2000" b="1" kern="1200" dirty="0" smtClean="0"/>
            <a:t>DISEÑO INDUSTRIAL</a:t>
          </a:r>
        </a:p>
        <a:p>
          <a:pPr marL="171450" lvl="1" indent="-171450" algn="l" defTabSz="711200">
            <a:lnSpc>
              <a:spcPct val="90000"/>
            </a:lnSpc>
            <a:spcBef>
              <a:spcPct val="0"/>
            </a:spcBef>
            <a:spcAft>
              <a:spcPct val="15000"/>
            </a:spcAft>
            <a:buChar char="••"/>
          </a:pPr>
          <a:r>
            <a:rPr lang="es-MX" sz="1600" kern="1200" smtClean="0"/>
            <a:t>Un diseño ornamental  en 2D o 3Dnovedoso que contribuya a la elección del consumidor.</a:t>
          </a:r>
          <a:endParaRPr lang="es-MX" sz="1600" kern="1200" dirty="0" smtClean="0"/>
        </a:p>
      </dsp:txBody>
      <dsp:txXfrm>
        <a:off x="7345346" y="0"/>
        <a:ext cx="3344016" cy="20064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D9DB2-7131-4AFD-86F4-A2C34AF44A95}">
      <dsp:nvSpPr>
        <dsp:cNvPr id="0" name=""/>
        <dsp:cNvSpPr/>
      </dsp:nvSpPr>
      <dsp:spPr>
        <a:xfrm>
          <a:off x="0" y="37246"/>
          <a:ext cx="6521434" cy="976567"/>
        </a:xfrm>
        <a:prstGeom prst="roundRect">
          <a:avLst>
            <a:gd name="adj" fmla="val 10000"/>
          </a:avLst>
        </a:prstGeom>
        <a:solidFill>
          <a:schemeClr val="accent1">
            <a:alpha val="90000"/>
            <a:tint val="40000"/>
            <a:hueOff val="0"/>
            <a:satOff val="0"/>
            <a:lumOff val="0"/>
            <a:alphaOff val="0"/>
          </a:schemeClr>
        </a:solidFill>
        <a:ln w="381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sp>
    <dsp:sp modelId="{1F9087AC-E9B4-412B-AB05-4935149A7159}">
      <dsp:nvSpPr>
        <dsp:cNvPr id="0" name=""/>
        <dsp:cNvSpPr/>
      </dsp:nvSpPr>
      <dsp:spPr>
        <a:xfrm>
          <a:off x="196391" y="130208"/>
          <a:ext cx="942869" cy="716149"/>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3C32E0F-DD63-44A7-8F8D-9CBA7BFF8333}">
      <dsp:nvSpPr>
        <dsp:cNvPr id="0" name=""/>
        <dsp:cNvSpPr/>
      </dsp:nvSpPr>
      <dsp:spPr>
        <a:xfrm rot="10800000">
          <a:off x="196391" y="976567"/>
          <a:ext cx="942869" cy="119358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en-US" sz="1000" kern="1200" dirty="0" smtClean="0"/>
            <a:t>NOVEDAD</a:t>
          </a:r>
        </a:p>
        <a:p>
          <a:pPr lvl="0" algn="ctr" defTabSz="444500">
            <a:lnSpc>
              <a:spcPct val="90000"/>
            </a:lnSpc>
            <a:spcBef>
              <a:spcPct val="0"/>
            </a:spcBef>
            <a:spcAft>
              <a:spcPct val="35000"/>
            </a:spcAft>
          </a:pPr>
          <a:r>
            <a:rPr lang="en-US" sz="1000" kern="1200" dirty="0" smtClean="0"/>
            <a:t>LPI ART. 12</a:t>
          </a:r>
          <a:endParaRPr lang="en-US" sz="1000" kern="1200" dirty="0"/>
        </a:p>
      </dsp:txBody>
      <dsp:txXfrm rot="10800000">
        <a:off x="225387" y="976567"/>
        <a:ext cx="884877" cy="1164585"/>
      </dsp:txXfrm>
    </dsp:sp>
    <dsp:sp modelId="{76B7C23C-B696-4726-ADAF-EE5B76DC11BC}">
      <dsp:nvSpPr>
        <dsp:cNvPr id="0" name=""/>
        <dsp:cNvSpPr/>
      </dsp:nvSpPr>
      <dsp:spPr>
        <a:xfrm>
          <a:off x="1250170" y="126012"/>
          <a:ext cx="942869" cy="716149"/>
        </a:xfrm>
        <a:prstGeom prst="roundRect">
          <a:avLst>
            <a:gd name="adj" fmla="val 10000"/>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2E663F-4996-45DA-B163-9BEC55842883}">
      <dsp:nvSpPr>
        <dsp:cNvPr id="0" name=""/>
        <dsp:cNvSpPr/>
      </dsp:nvSpPr>
      <dsp:spPr>
        <a:xfrm rot="10800000">
          <a:off x="1233547" y="976567"/>
          <a:ext cx="942869" cy="119358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en-US" sz="1000" kern="1200" dirty="0" smtClean="0"/>
            <a:t>ACTIVIDAD INVENTIVA</a:t>
          </a:r>
        </a:p>
        <a:p>
          <a:pPr lvl="0" algn="ctr" defTabSz="444500">
            <a:lnSpc>
              <a:spcPct val="90000"/>
            </a:lnSpc>
            <a:spcBef>
              <a:spcPct val="0"/>
            </a:spcBef>
            <a:spcAft>
              <a:spcPct val="35000"/>
            </a:spcAft>
          </a:pPr>
          <a:r>
            <a:rPr lang="en-US" sz="1000" kern="1200" dirty="0" smtClean="0"/>
            <a:t>LPI ART. 12</a:t>
          </a:r>
          <a:endParaRPr lang="en-US" sz="1000" kern="1200" dirty="0"/>
        </a:p>
      </dsp:txBody>
      <dsp:txXfrm rot="10800000">
        <a:off x="1262543" y="976567"/>
        <a:ext cx="884877" cy="1164585"/>
      </dsp:txXfrm>
    </dsp:sp>
    <dsp:sp modelId="{B8AFB200-AAC2-4E36-9B25-AA1D0D9828CA}">
      <dsp:nvSpPr>
        <dsp:cNvPr id="0" name=""/>
        <dsp:cNvSpPr/>
      </dsp:nvSpPr>
      <dsp:spPr>
        <a:xfrm>
          <a:off x="2270704" y="130208"/>
          <a:ext cx="942869" cy="716149"/>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188CBE-DD92-4BA6-B207-0D59130AC044}">
      <dsp:nvSpPr>
        <dsp:cNvPr id="0" name=""/>
        <dsp:cNvSpPr/>
      </dsp:nvSpPr>
      <dsp:spPr>
        <a:xfrm rot="10800000">
          <a:off x="2270704" y="976567"/>
          <a:ext cx="942869" cy="119358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en-US" sz="1000" kern="1200" dirty="0" smtClean="0"/>
            <a:t>APLICACIÓN INDUSTRIAL</a:t>
          </a:r>
        </a:p>
        <a:p>
          <a:pPr lvl="0" algn="ctr" defTabSz="444500">
            <a:lnSpc>
              <a:spcPct val="90000"/>
            </a:lnSpc>
            <a:spcBef>
              <a:spcPct val="0"/>
            </a:spcBef>
            <a:spcAft>
              <a:spcPct val="35000"/>
            </a:spcAft>
          </a:pPr>
          <a:r>
            <a:rPr lang="en-US" sz="1000" kern="1200" dirty="0" smtClean="0"/>
            <a:t>LPI ART. 12</a:t>
          </a:r>
        </a:p>
      </dsp:txBody>
      <dsp:txXfrm rot="10800000">
        <a:off x="2299700" y="976567"/>
        <a:ext cx="884877" cy="1164585"/>
      </dsp:txXfrm>
    </dsp:sp>
    <dsp:sp modelId="{7B9E9E26-F917-4C06-9C2F-1E1E6F4392B8}">
      <dsp:nvSpPr>
        <dsp:cNvPr id="0" name=""/>
        <dsp:cNvSpPr/>
      </dsp:nvSpPr>
      <dsp:spPr>
        <a:xfrm>
          <a:off x="3307860" y="130208"/>
          <a:ext cx="942869" cy="716149"/>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C94E08-05E5-4133-8999-20CE08F8D551}">
      <dsp:nvSpPr>
        <dsp:cNvPr id="0" name=""/>
        <dsp:cNvSpPr/>
      </dsp:nvSpPr>
      <dsp:spPr>
        <a:xfrm rot="10800000">
          <a:off x="3307860" y="976567"/>
          <a:ext cx="942869" cy="119358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en-US" sz="1000" kern="1200" dirty="0" smtClean="0"/>
            <a:t>CLARIDAD DESCRIPTIVA</a:t>
          </a:r>
        </a:p>
        <a:p>
          <a:pPr lvl="0" algn="ctr" defTabSz="444500">
            <a:lnSpc>
              <a:spcPct val="90000"/>
            </a:lnSpc>
            <a:spcBef>
              <a:spcPct val="0"/>
            </a:spcBef>
            <a:spcAft>
              <a:spcPct val="35000"/>
            </a:spcAft>
          </a:pPr>
          <a:r>
            <a:rPr lang="en-US" sz="1000" kern="1200" dirty="0" smtClean="0"/>
            <a:t>LPI ART. 47</a:t>
          </a:r>
        </a:p>
      </dsp:txBody>
      <dsp:txXfrm rot="10800000">
        <a:off x="3336856" y="976567"/>
        <a:ext cx="884877" cy="1164585"/>
      </dsp:txXfrm>
    </dsp:sp>
    <dsp:sp modelId="{0B982A6D-F1BA-4D6A-B032-F5A85F49D41C}">
      <dsp:nvSpPr>
        <dsp:cNvPr id="0" name=""/>
        <dsp:cNvSpPr/>
      </dsp:nvSpPr>
      <dsp:spPr>
        <a:xfrm>
          <a:off x="4345017" y="130208"/>
          <a:ext cx="942869" cy="716149"/>
        </a:xfrm>
        <a:prstGeom prst="roundRect">
          <a:avLst>
            <a:gd name="adj" fmla="val 10000"/>
          </a:avLst>
        </a:prstGeom>
        <a:blipFill rotWithShape="1">
          <a:blip xmlns:r="http://schemas.openxmlformats.org/officeDocument/2006/relationships" r:embed="rId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B17432-B027-452B-900C-B412327F4B2C}">
      <dsp:nvSpPr>
        <dsp:cNvPr id="0" name=""/>
        <dsp:cNvSpPr/>
      </dsp:nvSpPr>
      <dsp:spPr>
        <a:xfrm rot="10800000">
          <a:off x="4345017" y="976567"/>
          <a:ext cx="942869" cy="119358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en-US" sz="1000" kern="1200" dirty="0" smtClean="0"/>
            <a:t>UNIDAD DE INVENCIÓN</a:t>
          </a:r>
        </a:p>
        <a:p>
          <a:pPr lvl="0" algn="ctr" defTabSz="444500">
            <a:lnSpc>
              <a:spcPct val="90000"/>
            </a:lnSpc>
            <a:spcBef>
              <a:spcPct val="0"/>
            </a:spcBef>
            <a:spcAft>
              <a:spcPct val="35000"/>
            </a:spcAft>
          </a:pPr>
          <a:r>
            <a:rPr lang="en-US" sz="1000" kern="1200" dirty="0" smtClean="0"/>
            <a:t>LPI ART. 47</a:t>
          </a:r>
        </a:p>
        <a:p>
          <a:pPr lvl="0" algn="ctr" defTabSz="444500">
            <a:lnSpc>
              <a:spcPct val="90000"/>
            </a:lnSpc>
            <a:spcBef>
              <a:spcPct val="0"/>
            </a:spcBef>
            <a:spcAft>
              <a:spcPct val="35000"/>
            </a:spcAft>
          </a:pPr>
          <a:endParaRPr lang="en-US" sz="1000" kern="1200" dirty="0" smtClean="0"/>
        </a:p>
      </dsp:txBody>
      <dsp:txXfrm rot="10800000">
        <a:off x="4374013" y="976567"/>
        <a:ext cx="884877" cy="1164585"/>
      </dsp:txXfrm>
    </dsp:sp>
    <dsp:sp modelId="{0828278D-D4CE-4DC1-8E18-362E8EC74BEC}">
      <dsp:nvSpPr>
        <dsp:cNvPr id="0" name=""/>
        <dsp:cNvSpPr/>
      </dsp:nvSpPr>
      <dsp:spPr>
        <a:xfrm>
          <a:off x="5453737" y="127673"/>
          <a:ext cx="942869" cy="716149"/>
        </a:xfrm>
        <a:prstGeom prst="roundRect">
          <a:avLst>
            <a:gd name="adj" fmla="val 10000"/>
          </a:avLst>
        </a:prstGeom>
        <a:blipFill rotWithShape="1">
          <a:blip xmlns:r="http://schemas.openxmlformats.org/officeDocument/2006/relationships" r:embed="rId6"/>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F442E5-77D5-4EB2-ABDB-C3461F84D0A2}">
      <dsp:nvSpPr>
        <dsp:cNvPr id="0" name=""/>
        <dsp:cNvSpPr/>
      </dsp:nvSpPr>
      <dsp:spPr>
        <a:xfrm rot="10800000">
          <a:off x="5382174" y="976567"/>
          <a:ext cx="942869" cy="1193581"/>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t" anchorCtr="0">
          <a:noAutofit/>
        </a:bodyPr>
        <a:lstStyle/>
        <a:p>
          <a:pPr lvl="0" algn="ctr" defTabSz="444500">
            <a:lnSpc>
              <a:spcPct val="90000"/>
            </a:lnSpc>
            <a:spcBef>
              <a:spcPct val="0"/>
            </a:spcBef>
            <a:spcAft>
              <a:spcPct val="35000"/>
            </a:spcAft>
          </a:pPr>
          <a:r>
            <a:rPr lang="en-US" sz="1000" kern="1200" dirty="0" smtClean="0"/>
            <a:t>SUFICIENCIA DESCRIPTIVA</a:t>
          </a:r>
        </a:p>
        <a:p>
          <a:pPr lvl="0" algn="ctr" defTabSz="444500">
            <a:lnSpc>
              <a:spcPct val="90000"/>
            </a:lnSpc>
            <a:spcBef>
              <a:spcPct val="0"/>
            </a:spcBef>
            <a:spcAft>
              <a:spcPct val="35000"/>
            </a:spcAft>
          </a:pPr>
          <a:r>
            <a:rPr lang="en-US" sz="1000" kern="1200" dirty="0" smtClean="0"/>
            <a:t>LPI ART. 47</a:t>
          </a:r>
        </a:p>
      </dsp:txBody>
      <dsp:txXfrm rot="10800000">
        <a:off x="5411170" y="976567"/>
        <a:ext cx="884877" cy="11645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2A557-D4B9-4BEE-9177-675A87698B72}">
      <dsp:nvSpPr>
        <dsp:cNvPr id="0" name=""/>
        <dsp:cNvSpPr/>
      </dsp:nvSpPr>
      <dsp:spPr>
        <a:xfrm>
          <a:off x="2921" y="1747718"/>
          <a:ext cx="905747" cy="99083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err="1" smtClean="0"/>
            <a:t>Definir</a:t>
          </a:r>
          <a:r>
            <a:rPr lang="en-US" sz="1200" kern="1200" dirty="0" smtClean="0"/>
            <a:t> palabras clave</a:t>
          </a:r>
          <a:endParaRPr lang="en-US" sz="1200" kern="1200" dirty="0"/>
        </a:p>
      </dsp:txBody>
      <dsp:txXfrm>
        <a:off x="29449" y="1774246"/>
        <a:ext cx="852691" cy="937782"/>
      </dsp:txXfrm>
    </dsp:sp>
    <dsp:sp modelId="{22D1AFE3-CCD4-4415-B9C6-1C359306C163}">
      <dsp:nvSpPr>
        <dsp:cNvPr id="0" name=""/>
        <dsp:cNvSpPr/>
      </dsp:nvSpPr>
      <dsp:spPr>
        <a:xfrm>
          <a:off x="999244" y="2130824"/>
          <a:ext cx="192018" cy="2246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999244" y="2175749"/>
        <a:ext cx="134413" cy="134775"/>
      </dsp:txXfrm>
    </dsp:sp>
    <dsp:sp modelId="{F24EE136-83F1-4DFF-B96C-6CB4A607E46B}">
      <dsp:nvSpPr>
        <dsp:cNvPr id="0" name=""/>
        <dsp:cNvSpPr/>
      </dsp:nvSpPr>
      <dsp:spPr>
        <a:xfrm>
          <a:off x="1270968" y="1747718"/>
          <a:ext cx="905747" cy="99083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err="1" smtClean="0"/>
            <a:t>Seleccionar</a:t>
          </a:r>
          <a:r>
            <a:rPr lang="en-US" sz="1200" kern="1200" dirty="0" smtClean="0"/>
            <a:t> en que “</a:t>
          </a:r>
          <a:r>
            <a:rPr lang="en-US" sz="1200" kern="1200" dirty="0" err="1" smtClean="0"/>
            <a:t>secciones</a:t>
          </a:r>
          <a:r>
            <a:rPr lang="en-US" sz="1200" kern="1200" dirty="0" smtClean="0"/>
            <a:t>” </a:t>
          </a:r>
          <a:r>
            <a:rPr lang="en-US" sz="1200" kern="1200" dirty="0" err="1" smtClean="0"/>
            <a:t>buscar</a:t>
          </a:r>
          <a:endParaRPr lang="en-US" sz="1200" kern="1200" dirty="0"/>
        </a:p>
      </dsp:txBody>
      <dsp:txXfrm>
        <a:off x="1297496" y="1774246"/>
        <a:ext cx="852691" cy="937782"/>
      </dsp:txXfrm>
    </dsp:sp>
    <dsp:sp modelId="{D28CAE51-4B47-4B08-BDF6-1633E0FFEBBB}">
      <dsp:nvSpPr>
        <dsp:cNvPr id="0" name=""/>
        <dsp:cNvSpPr/>
      </dsp:nvSpPr>
      <dsp:spPr>
        <a:xfrm>
          <a:off x="2267290" y="2130824"/>
          <a:ext cx="192018" cy="2246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2267290" y="2175749"/>
        <a:ext cx="134413" cy="134775"/>
      </dsp:txXfrm>
    </dsp:sp>
    <dsp:sp modelId="{3D885375-9F4F-4F49-AC55-3134824B38F4}">
      <dsp:nvSpPr>
        <dsp:cNvPr id="0" name=""/>
        <dsp:cNvSpPr/>
      </dsp:nvSpPr>
      <dsp:spPr>
        <a:xfrm>
          <a:off x="2539015" y="1747718"/>
          <a:ext cx="905747" cy="99083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err="1" smtClean="0"/>
            <a:t>Acopiar</a:t>
          </a:r>
          <a:r>
            <a:rPr lang="en-US" sz="1200" kern="1200" dirty="0" smtClean="0"/>
            <a:t> </a:t>
          </a:r>
          <a:r>
            <a:rPr lang="en-US" sz="1200" kern="1200" dirty="0" err="1" smtClean="0"/>
            <a:t>información</a:t>
          </a:r>
          <a:r>
            <a:rPr lang="en-US" sz="1200" kern="1200" dirty="0" smtClean="0"/>
            <a:t> </a:t>
          </a:r>
          <a:r>
            <a:rPr lang="en-US" sz="1200" kern="1200" dirty="0" err="1" smtClean="0"/>
            <a:t>patentes</a:t>
          </a:r>
          <a:endParaRPr lang="en-US" sz="1200" kern="1200" dirty="0"/>
        </a:p>
      </dsp:txBody>
      <dsp:txXfrm>
        <a:off x="2565543" y="1774246"/>
        <a:ext cx="852691" cy="937782"/>
      </dsp:txXfrm>
    </dsp:sp>
    <dsp:sp modelId="{8EA1D1C1-4B57-4AC5-867D-8FD688D934CE}">
      <dsp:nvSpPr>
        <dsp:cNvPr id="0" name=""/>
        <dsp:cNvSpPr/>
      </dsp:nvSpPr>
      <dsp:spPr>
        <a:xfrm>
          <a:off x="3535337" y="2130824"/>
          <a:ext cx="192018" cy="2246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3535337" y="2175749"/>
        <a:ext cx="134413" cy="134775"/>
      </dsp:txXfrm>
    </dsp:sp>
    <dsp:sp modelId="{41E2D4A6-351E-4BDF-A495-4E5EB9E97B81}">
      <dsp:nvSpPr>
        <dsp:cNvPr id="0" name=""/>
        <dsp:cNvSpPr/>
      </dsp:nvSpPr>
      <dsp:spPr>
        <a:xfrm>
          <a:off x="3807061" y="1747718"/>
          <a:ext cx="905747" cy="99083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err="1" smtClean="0"/>
            <a:t>Analizar</a:t>
          </a:r>
          <a:r>
            <a:rPr lang="en-US" sz="1200" kern="1200" dirty="0" smtClean="0"/>
            <a:t> </a:t>
          </a:r>
          <a:r>
            <a:rPr lang="en-US" sz="1200" kern="1200" dirty="0" err="1" smtClean="0"/>
            <a:t>información</a:t>
          </a:r>
          <a:r>
            <a:rPr lang="en-US" sz="1200" kern="1200" dirty="0" smtClean="0"/>
            <a:t> de </a:t>
          </a:r>
          <a:r>
            <a:rPr lang="en-US" sz="1200" kern="1200" dirty="0" err="1" smtClean="0"/>
            <a:t>patentes</a:t>
          </a:r>
          <a:endParaRPr lang="en-US" sz="1200" kern="1200" dirty="0"/>
        </a:p>
      </dsp:txBody>
      <dsp:txXfrm>
        <a:off x="3833589" y="1774246"/>
        <a:ext cx="852691" cy="937782"/>
      </dsp:txXfrm>
    </dsp:sp>
    <dsp:sp modelId="{2E566EAA-CD3C-443F-B0F4-D44313A318C2}">
      <dsp:nvSpPr>
        <dsp:cNvPr id="0" name=""/>
        <dsp:cNvSpPr/>
      </dsp:nvSpPr>
      <dsp:spPr>
        <a:xfrm>
          <a:off x="4803384" y="2130824"/>
          <a:ext cx="192018" cy="22462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US" sz="900" kern="1200"/>
        </a:p>
      </dsp:txBody>
      <dsp:txXfrm>
        <a:off x="4803384" y="2175749"/>
        <a:ext cx="134413" cy="134775"/>
      </dsp:txXfrm>
    </dsp:sp>
    <dsp:sp modelId="{5CF702D2-CF3E-4CE8-BBD6-BC7E1615273C}">
      <dsp:nvSpPr>
        <dsp:cNvPr id="0" name=""/>
        <dsp:cNvSpPr/>
      </dsp:nvSpPr>
      <dsp:spPr>
        <a:xfrm>
          <a:off x="5075108" y="1747718"/>
          <a:ext cx="905747" cy="990838"/>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err="1" smtClean="0"/>
            <a:t>Seleccionar</a:t>
          </a:r>
          <a:r>
            <a:rPr lang="en-US" sz="1200" kern="1200" dirty="0" smtClean="0"/>
            <a:t> el Estado del Arte </a:t>
          </a:r>
          <a:r>
            <a:rPr lang="en-US" sz="1200" kern="1200" dirty="0" err="1" smtClean="0"/>
            <a:t>más</a:t>
          </a:r>
          <a:r>
            <a:rPr lang="en-US" sz="1200" kern="1200" dirty="0" smtClean="0"/>
            <a:t> </a:t>
          </a:r>
          <a:r>
            <a:rPr lang="en-US" sz="1200" kern="1200" dirty="0" err="1" smtClean="0"/>
            <a:t>cercano</a:t>
          </a:r>
          <a:endParaRPr lang="en-US" sz="1200" kern="1200" dirty="0"/>
        </a:p>
      </dsp:txBody>
      <dsp:txXfrm>
        <a:off x="5101636" y="1774246"/>
        <a:ext cx="852691" cy="93778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2A557-D4B9-4BEE-9177-675A87698B72}">
      <dsp:nvSpPr>
        <dsp:cNvPr id="0" name=""/>
        <dsp:cNvSpPr/>
      </dsp:nvSpPr>
      <dsp:spPr>
        <a:xfrm>
          <a:off x="5134"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Definir</a:t>
          </a:r>
          <a:r>
            <a:rPr lang="en-US" sz="1800" kern="1200" dirty="0" smtClean="0"/>
            <a:t> palabras clave</a:t>
          </a:r>
          <a:endParaRPr lang="en-US" sz="1800" kern="1200" dirty="0"/>
        </a:p>
      </dsp:txBody>
      <dsp:txXfrm>
        <a:off x="40973" y="866280"/>
        <a:ext cx="1520038" cy="1151954"/>
      </dsp:txXfrm>
    </dsp:sp>
    <dsp:sp modelId="{22D1AFE3-CCD4-4415-B9C6-1C359306C163}">
      <dsp:nvSpPr>
        <dsp:cNvPr id="0" name=""/>
        <dsp:cNvSpPr/>
      </dsp:nvSpPr>
      <dsp:spPr>
        <a:xfrm>
          <a:off x="1756023"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56023" y="1323834"/>
        <a:ext cx="236210" cy="236847"/>
      </dsp:txXfrm>
    </dsp:sp>
    <dsp:sp modelId="{F24EE136-83F1-4DFF-B96C-6CB4A607E46B}">
      <dsp:nvSpPr>
        <dsp:cNvPr id="0" name=""/>
        <dsp:cNvSpPr/>
      </dsp:nvSpPr>
      <dsp:spPr>
        <a:xfrm>
          <a:off x="2233538"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Seleccionar</a:t>
          </a:r>
          <a:r>
            <a:rPr lang="en-US" sz="1800" kern="1200" dirty="0" smtClean="0"/>
            <a:t> en que “</a:t>
          </a:r>
          <a:r>
            <a:rPr lang="en-US" sz="1800" kern="1200" dirty="0" err="1" smtClean="0"/>
            <a:t>secciones</a:t>
          </a:r>
          <a:r>
            <a:rPr lang="en-US" sz="1800" kern="1200" dirty="0" smtClean="0"/>
            <a:t>” </a:t>
          </a:r>
          <a:r>
            <a:rPr lang="en-US" sz="1800" kern="1200" dirty="0" err="1" smtClean="0"/>
            <a:t>buscar</a:t>
          </a:r>
          <a:endParaRPr lang="en-US" sz="1800" kern="1200" dirty="0"/>
        </a:p>
      </dsp:txBody>
      <dsp:txXfrm>
        <a:off x="2269377" y="866280"/>
        <a:ext cx="1520038" cy="1151954"/>
      </dsp:txXfrm>
    </dsp:sp>
    <dsp:sp modelId="{D28CAE51-4B47-4B08-BDF6-1633E0FFEBBB}">
      <dsp:nvSpPr>
        <dsp:cNvPr id="0" name=""/>
        <dsp:cNvSpPr/>
      </dsp:nvSpPr>
      <dsp:spPr>
        <a:xfrm>
          <a:off x="3984426"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984426" y="1323834"/>
        <a:ext cx="236210" cy="236847"/>
      </dsp:txXfrm>
    </dsp:sp>
    <dsp:sp modelId="{3D885375-9F4F-4F49-AC55-3134824B38F4}">
      <dsp:nvSpPr>
        <dsp:cNvPr id="0" name=""/>
        <dsp:cNvSpPr/>
      </dsp:nvSpPr>
      <dsp:spPr>
        <a:xfrm>
          <a:off x="4461941"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Acopiar</a:t>
          </a:r>
          <a:r>
            <a:rPr lang="en-US" sz="1800" kern="1200" dirty="0" smtClean="0"/>
            <a:t> </a:t>
          </a:r>
          <a:r>
            <a:rPr lang="en-US" sz="1800" kern="1200" dirty="0" err="1" smtClean="0"/>
            <a:t>información</a:t>
          </a:r>
          <a:r>
            <a:rPr lang="en-US" sz="1800" kern="1200" dirty="0" smtClean="0"/>
            <a:t> </a:t>
          </a:r>
          <a:r>
            <a:rPr lang="en-US" sz="1800" kern="1200" dirty="0" err="1" smtClean="0"/>
            <a:t>patentes</a:t>
          </a:r>
          <a:endParaRPr lang="en-US" sz="1800" kern="1200" dirty="0"/>
        </a:p>
      </dsp:txBody>
      <dsp:txXfrm>
        <a:off x="4497780" y="866280"/>
        <a:ext cx="1520038" cy="1151954"/>
      </dsp:txXfrm>
    </dsp:sp>
    <dsp:sp modelId="{8EA1D1C1-4B57-4AC5-867D-8FD688D934CE}">
      <dsp:nvSpPr>
        <dsp:cNvPr id="0" name=""/>
        <dsp:cNvSpPr/>
      </dsp:nvSpPr>
      <dsp:spPr>
        <a:xfrm>
          <a:off x="6212830"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212830" y="1323834"/>
        <a:ext cx="236210" cy="236847"/>
      </dsp:txXfrm>
    </dsp:sp>
    <dsp:sp modelId="{41E2D4A6-351E-4BDF-A495-4E5EB9E97B81}">
      <dsp:nvSpPr>
        <dsp:cNvPr id="0" name=""/>
        <dsp:cNvSpPr/>
      </dsp:nvSpPr>
      <dsp:spPr>
        <a:xfrm>
          <a:off x="6690345"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Analizar</a:t>
          </a:r>
          <a:r>
            <a:rPr lang="en-US" sz="1800" kern="1200" dirty="0" smtClean="0"/>
            <a:t> </a:t>
          </a:r>
          <a:r>
            <a:rPr lang="en-US" sz="1800" kern="1200" dirty="0" err="1" smtClean="0"/>
            <a:t>información</a:t>
          </a:r>
          <a:r>
            <a:rPr lang="en-US" sz="1800" kern="1200" dirty="0" smtClean="0"/>
            <a:t> de </a:t>
          </a:r>
          <a:r>
            <a:rPr lang="en-US" sz="1800" kern="1200" dirty="0" err="1" smtClean="0"/>
            <a:t>patentes</a:t>
          </a:r>
          <a:endParaRPr lang="en-US" sz="1800" kern="1200" dirty="0"/>
        </a:p>
      </dsp:txBody>
      <dsp:txXfrm>
        <a:off x="6726184" y="866280"/>
        <a:ext cx="1520038" cy="1151954"/>
      </dsp:txXfrm>
    </dsp:sp>
    <dsp:sp modelId="{2E566EAA-CD3C-443F-B0F4-D44313A318C2}">
      <dsp:nvSpPr>
        <dsp:cNvPr id="0" name=""/>
        <dsp:cNvSpPr/>
      </dsp:nvSpPr>
      <dsp:spPr>
        <a:xfrm>
          <a:off x="8441233"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8441233" y="1323834"/>
        <a:ext cx="236210" cy="236847"/>
      </dsp:txXfrm>
    </dsp:sp>
    <dsp:sp modelId="{5CF702D2-CF3E-4CE8-BBD6-BC7E1615273C}">
      <dsp:nvSpPr>
        <dsp:cNvPr id="0" name=""/>
        <dsp:cNvSpPr/>
      </dsp:nvSpPr>
      <dsp:spPr>
        <a:xfrm>
          <a:off x="8918748"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Seleccionar</a:t>
          </a:r>
          <a:r>
            <a:rPr lang="en-US" sz="1800" kern="1200" dirty="0" smtClean="0"/>
            <a:t> el Estado del Arte </a:t>
          </a:r>
          <a:r>
            <a:rPr lang="en-US" sz="1800" kern="1200" dirty="0" err="1" smtClean="0"/>
            <a:t>más</a:t>
          </a:r>
          <a:r>
            <a:rPr lang="en-US" sz="1800" kern="1200" dirty="0" smtClean="0"/>
            <a:t> </a:t>
          </a:r>
          <a:r>
            <a:rPr lang="en-US" sz="1800" kern="1200" dirty="0" err="1" smtClean="0"/>
            <a:t>cercano</a:t>
          </a:r>
          <a:endParaRPr lang="en-US" sz="1800" kern="1200" dirty="0"/>
        </a:p>
      </dsp:txBody>
      <dsp:txXfrm>
        <a:off x="8954587" y="866280"/>
        <a:ext cx="1520038" cy="11519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92A557-D4B9-4BEE-9177-675A87698B72}">
      <dsp:nvSpPr>
        <dsp:cNvPr id="0" name=""/>
        <dsp:cNvSpPr/>
      </dsp:nvSpPr>
      <dsp:spPr>
        <a:xfrm>
          <a:off x="5134"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Definir</a:t>
          </a:r>
          <a:r>
            <a:rPr lang="en-US" sz="1800" kern="1200" dirty="0" smtClean="0"/>
            <a:t> palabras clave</a:t>
          </a:r>
          <a:endParaRPr lang="en-US" sz="1800" kern="1200" dirty="0"/>
        </a:p>
      </dsp:txBody>
      <dsp:txXfrm>
        <a:off x="40973" y="866280"/>
        <a:ext cx="1520038" cy="1151954"/>
      </dsp:txXfrm>
    </dsp:sp>
    <dsp:sp modelId="{22D1AFE3-CCD4-4415-B9C6-1C359306C163}">
      <dsp:nvSpPr>
        <dsp:cNvPr id="0" name=""/>
        <dsp:cNvSpPr/>
      </dsp:nvSpPr>
      <dsp:spPr>
        <a:xfrm>
          <a:off x="1756023"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1756023" y="1323834"/>
        <a:ext cx="236210" cy="236847"/>
      </dsp:txXfrm>
    </dsp:sp>
    <dsp:sp modelId="{F24EE136-83F1-4DFF-B96C-6CB4A607E46B}">
      <dsp:nvSpPr>
        <dsp:cNvPr id="0" name=""/>
        <dsp:cNvSpPr/>
      </dsp:nvSpPr>
      <dsp:spPr>
        <a:xfrm>
          <a:off x="2233538"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Seleccionar</a:t>
          </a:r>
          <a:r>
            <a:rPr lang="en-US" sz="1800" kern="1200" dirty="0" smtClean="0"/>
            <a:t> en que “</a:t>
          </a:r>
          <a:r>
            <a:rPr lang="en-US" sz="1800" kern="1200" dirty="0" err="1" smtClean="0"/>
            <a:t>secciones</a:t>
          </a:r>
          <a:r>
            <a:rPr lang="en-US" sz="1800" kern="1200" dirty="0" smtClean="0"/>
            <a:t>” </a:t>
          </a:r>
          <a:r>
            <a:rPr lang="en-US" sz="1800" kern="1200" dirty="0" err="1" smtClean="0"/>
            <a:t>buscar</a:t>
          </a:r>
          <a:endParaRPr lang="en-US" sz="1800" kern="1200" dirty="0"/>
        </a:p>
      </dsp:txBody>
      <dsp:txXfrm>
        <a:off x="2269377" y="866280"/>
        <a:ext cx="1520038" cy="1151954"/>
      </dsp:txXfrm>
    </dsp:sp>
    <dsp:sp modelId="{D28CAE51-4B47-4B08-BDF6-1633E0FFEBBB}">
      <dsp:nvSpPr>
        <dsp:cNvPr id="0" name=""/>
        <dsp:cNvSpPr/>
      </dsp:nvSpPr>
      <dsp:spPr>
        <a:xfrm>
          <a:off x="3984426"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3984426" y="1323834"/>
        <a:ext cx="236210" cy="236847"/>
      </dsp:txXfrm>
    </dsp:sp>
    <dsp:sp modelId="{3D885375-9F4F-4F49-AC55-3134824B38F4}">
      <dsp:nvSpPr>
        <dsp:cNvPr id="0" name=""/>
        <dsp:cNvSpPr/>
      </dsp:nvSpPr>
      <dsp:spPr>
        <a:xfrm>
          <a:off x="4461941"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Acopiar</a:t>
          </a:r>
          <a:r>
            <a:rPr lang="en-US" sz="1800" kern="1200" dirty="0" smtClean="0"/>
            <a:t> </a:t>
          </a:r>
          <a:r>
            <a:rPr lang="en-US" sz="1800" kern="1200" dirty="0" err="1" smtClean="0"/>
            <a:t>información</a:t>
          </a:r>
          <a:r>
            <a:rPr lang="en-US" sz="1800" kern="1200" dirty="0" smtClean="0"/>
            <a:t> </a:t>
          </a:r>
          <a:r>
            <a:rPr lang="en-US" sz="1800" kern="1200" dirty="0" err="1" smtClean="0"/>
            <a:t>patentes</a:t>
          </a:r>
          <a:endParaRPr lang="en-US" sz="1800" kern="1200" dirty="0"/>
        </a:p>
      </dsp:txBody>
      <dsp:txXfrm>
        <a:off x="4497780" y="866280"/>
        <a:ext cx="1520038" cy="1151954"/>
      </dsp:txXfrm>
    </dsp:sp>
    <dsp:sp modelId="{8EA1D1C1-4B57-4AC5-867D-8FD688D934CE}">
      <dsp:nvSpPr>
        <dsp:cNvPr id="0" name=""/>
        <dsp:cNvSpPr/>
      </dsp:nvSpPr>
      <dsp:spPr>
        <a:xfrm>
          <a:off x="6212830"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6212830" y="1323834"/>
        <a:ext cx="236210" cy="236847"/>
      </dsp:txXfrm>
    </dsp:sp>
    <dsp:sp modelId="{41E2D4A6-351E-4BDF-A495-4E5EB9E97B81}">
      <dsp:nvSpPr>
        <dsp:cNvPr id="0" name=""/>
        <dsp:cNvSpPr/>
      </dsp:nvSpPr>
      <dsp:spPr>
        <a:xfrm>
          <a:off x="6690345"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Analizar</a:t>
          </a:r>
          <a:r>
            <a:rPr lang="en-US" sz="1800" kern="1200" dirty="0" smtClean="0"/>
            <a:t> </a:t>
          </a:r>
          <a:r>
            <a:rPr lang="en-US" sz="1800" kern="1200" dirty="0" err="1" smtClean="0"/>
            <a:t>información</a:t>
          </a:r>
          <a:r>
            <a:rPr lang="en-US" sz="1800" kern="1200" dirty="0" smtClean="0"/>
            <a:t> de </a:t>
          </a:r>
          <a:r>
            <a:rPr lang="en-US" sz="1800" kern="1200" dirty="0" err="1" smtClean="0"/>
            <a:t>patentes</a:t>
          </a:r>
          <a:endParaRPr lang="en-US" sz="1800" kern="1200" dirty="0"/>
        </a:p>
      </dsp:txBody>
      <dsp:txXfrm>
        <a:off x="6726184" y="866280"/>
        <a:ext cx="1520038" cy="1151954"/>
      </dsp:txXfrm>
    </dsp:sp>
    <dsp:sp modelId="{2E566EAA-CD3C-443F-B0F4-D44313A318C2}">
      <dsp:nvSpPr>
        <dsp:cNvPr id="0" name=""/>
        <dsp:cNvSpPr/>
      </dsp:nvSpPr>
      <dsp:spPr>
        <a:xfrm>
          <a:off x="8441233" y="1244885"/>
          <a:ext cx="337443" cy="39474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p>
      </dsp:txBody>
      <dsp:txXfrm>
        <a:off x="8441233" y="1323834"/>
        <a:ext cx="236210" cy="236847"/>
      </dsp:txXfrm>
    </dsp:sp>
    <dsp:sp modelId="{5CF702D2-CF3E-4CE8-BBD6-BC7E1615273C}">
      <dsp:nvSpPr>
        <dsp:cNvPr id="0" name=""/>
        <dsp:cNvSpPr/>
      </dsp:nvSpPr>
      <dsp:spPr>
        <a:xfrm>
          <a:off x="8918748" y="830441"/>
          <a:ext cx="1591716" cy="12236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dirty="0" err="1" smtClean="0"/>
            <a:t>Seleccionar</a:t>
          </a:r>
          <a:r>
            <a:rPr lang="en-US" sz="1800" kern="1200" dirty="0" smtClean="0"/>
            <a:t> el Estado del Arte </a:t>
          </a:r>
          <a:r>
            <a:rPr lang="en-US" sz="1800" kern="1200" dirty="0" err="1" smtClean="0"/>
            <a:t>más</a:t>
          </a:r>
          <a:r>
            <a:rPr lang="en-US" sz="1800" kern="1200" dirty="0" smtClean="0"/>
            <a:t> </a:t>
          </a:r>
          <a:r>
            <a:rPr lang="en-US" sz="1800" kern="1200" dirty="0" err="1" smtClean="0"/>
            <a:t>cercano</a:t>
          </a:r>
          <a:endParaRPr lang="en-US" sz="1800" kern="1200" dirty="0"/>
        </a:p>
      </dsp:txBody>
      <dsp:txXfrm>
        <a:off x="8954587" y="866280"/>
        <a:ext cx="1520038" cy="115195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5F5122-64A4-427C-8C7D-1C55CC7CC47B}">
      <dsp:nvSpPr>
        <dsp:cNvPr id="0" name=""/>
        <dsp:cNvSpPr/>
      </dsp:nvSpPr>
      <dsp:spPr>
        <a:xfrm>
          <a:off x="95783" y="313"/>
          <a:ext cx="1361525" cy="8169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smtClean="0"/>
            <a:t>Titulo</a:t>
          </a:r>
          <a:endParaRPr lang="es-MX" sz="1400" kern="1200"/>
        </a:p>
      </dsp:txBody>
      <dsp:txXfrm>
        <a:off x="95783" y="313"/>
        <a:ext cx="1361525" cy="816915"/>
      </dsp:txXfrm>
    </dsp:sp>
    <dsp:sp modelId="{5072A71E-B83D-463C-B4D6-ADDC1D6B0AFA}">
      <dsp:nvSpPr>
        <dsp:cNvPr id="0" name=""/>
        <dsp:cNvSpPr/>
      </dsp:nvSpPr>
      <dsp:spPr>
        <a:xfrm>
          <a:off x="1563671" y="33562"/>
          <a:ext cx="1361525" cy="8169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smtClean="0"/>
            <a:t>Descripción</a:t>
          </a:r>
          <a:endParaRPr lang="es-MX" sz="1400" kern="1200"/>
        </a:p>
      </dsp:txBody>
      <dsp:txXfrm>
        <a:off x="1563671" y="33562"/>
        <a:ext cx="1361525" cy="816915"/>
      </dsp:txXfrm>
    </dsp:sp>
    <dsp:sp modelId="{6D374600-D8BA-4ECF-AF32-61B760628B2D}">
      <dsp:nvSpPr>
        <dsp:cNvPr id="0" name=""/>
        <dsp:cNvSpPr/>
      </dsp:nvSpPr>
      <dsp:spPr>
        <a:xfrm>
          <a:off x="95783" y="953381"/>
          <a:ext cx="1361525" cy="8169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smtClean="0"/>
            <a:t>Reivindicaciones</a:t>
          </a:r>
          <a:endParaRPr lang="es-MX" sz="1400" kern="1200"/>
        </a:p>
      </dsp:txBody>
      <dsp:txXfrm>
        <a:off x="95783" y="953381"/>
        <a:ext cx="1361525" cy="816915"/>
      </dsp:txXfrm>
    </dsp:sp>
    <dsp:sp modelId="{260ABCC2-1FC7-44FA-8AC7-A10D3352BD97}">
      <dsp:nvSpPr>
        <dsp:cNvPr id="0" name=""/>
        <dsp:cNvSpPr/>
      </dsp:nvSpPr>
      <dsp:spPr>
        <a:xfrm>
          <a:off x="1593461" y="953381"/>
          <a:ext cx="1361525" cy="81691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rtl="0">
            <a:lnSpc>
              <a:spcPct val="90000"/>
            </a:lnSpc>
            <a:spcBef>
              <a:spcPct val="0"/>
            </a:spcBef>
            <a:spcAft>
              <a:spcPct val="35000"/>
            </a:spcAft>
          </a:pPr>
          <a:r>
            <a:rPr lang="es-MX" sz="1400" kern="1200" smtClean="0"/>
            <a:t>Resumen</a:t>
          </a:r>
          <a:endParaRPr lang="es-MX" sz="1400" kern="1200"/>
        </a:p>
      </dsp:txBody>
      <dsp:txXfrm>
        <a:off x="1593461" y="953381"/>
        <a:ext cx="1361525" cy="81691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837F4-E8D7-4D94-A748-5C3C2C37EFD7}" type="datetimeFigureOut">
              <a:rPr lang="es-MX" smtClean="0"/>
              <a:t>22/03/2022</a:t>
            </a:fld>
            <a:endParaRPr lang="es-MX"/>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6C9297-89DB-4F17-8C12-FEB69ED985D3}" type="slidenum">
              <a:rPr lang="es-MX" smtClean="0"/>
              <a:t>‹#›</a:t>
            </a:fld>
            <a:endParaRPr lang="es-MX"/>
          </a:p>
        </p:txBody>
      </p:sp>
    </p:spTree>
    <p:extLst>
      <p:ext uri="{BB962C8B-B14F-4D97-AF65-F5344CB8AC3E}">
        <p14:creationId xmlns:p14="http://schemas.microsoft.com/office/powerpoint/2010/main" val="556414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dirty="0" smtClean="0"/>
              <a:t>Un registro e PI, incluye derechos morales y derechos patrimoniales.</a:t>
            </a:r>
          </a:p>
          <a:p>
            <a:r>
              <a:rPr lang="es-MX" dirty="0" smtClean="0"/>
              <a:t>Con qué derecho te ostentas tú sobre la invención?</a:t>
            </a:r>
          </a:p>
          <a:p>
            <a:endParaRPr lang="es-MX" dirty="0"/>
          </a:p>
        </p:txBody>
      </p:sp>
      <p:sp>
        <p:nvSpPr>
          <p:cNvPr id="4" name="Slide Number Placeholder 3"/>
          <p:cNvSpPr>
            <a:spLocks noGrp="1"/>
          </p:cNvSpPr>
          <p:nvPr>
            <p:ph type="sldNum" sz="quarter" idx="10"/>
          </p:nvPr>
        </p:nvSpPr>
        <p:spPr/>
        <p:txBody>
          <a:bodyPr/>
          <a:lstStyle/>
          <a:p>
            <a:fld id="{506C9297-89DB-4F17-8C12-FEB69ED985D3}" type="slidenum">
              <a:rPr lang="es-MX" smtClean="0"/>
              <a:t>1</a:t>
            </a:fld>
            <a:endParaRPr lang="es-MX"/>
          </a:p>
        </p:txBody>
      </p:sp>
    </p:spTree>
    <p:extLst>
      <p:ext uri="{BB962C8B-B14F-4D97-AF65-F5344CB8AC3E}">
        <p14:creationId xmlns:p14="http://schemas.microsoft.com/office/powerpoint/2010/main" val="5770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s-MX" dirty="0" smtClean="0">
                <a:latin typeface="Comic Sans MS" panose="030F0702030302020204" pitchFamily="66" charset="0"/>
              </a:rPr>
              <a:t>DEFINICIÓN DE MARCA</a:t>
            </a:r>
          </a:p>
          <a:p>
            <a:r>
              <a:rPr lang="es-MX" dirty="0" smtClean="0">
                <a:latin typeface="Comic Sans MS" panose="030F0702030302020204" pitchFamily="66" charset="0"/>
              </a:rPr>
              <a:t>Todo signo </a:t>
            </a:r>
            <a:r>
              <a:rPr lang="es-MX" b="1" dirty="0" smtClean="0">
                <a:solidFill>
                  <a:srgbClr val="00B050"/>
                </a:solidFill>
                <a:latin typeface="Comic Sans MS" panose="030F0702030302020204" pitchFamily="66" charset="0"/>
              </a:rPr>
              <a:t>perceptible por los sentidos </a:t>
            </a:r>
            <a:r>
              <a:rPr lang="es-MX" dirty="0" smtClean="0">
                <a:latin typeface="Comic Sans MS" panose="030F0702030302020204" pitchFamily="66" charset="0"/>
              </a:rPr>
              <a:t>y </a:t>
            </a:r>
            <a:r>
              <a:rPr lang="es-MX" b="1" dirty="0" smtClean="0">
                <a:solidFill>
                  <a:srgbClr val="00B050"/>
                </a:solidFill>
                <a:latin typeface="Comic Sans MS" panose="030F0702030302020204" pitchFamily="66" charset="0"/>
              </a:rPr>
              <a:t>susceptible de representarse </a:t>
            </a:r>
            <a:r>
              <a:rPr lang="es-MX" dirty="0" smtClean="0">
                <a:latin typeface="Comic Sans MS" panose="030F0702030302020204" pitchFamily="66" charset="0"/>
              </a:rPr>
              <a:t>de manera que permita determinar el objeto claro y preciso de la protección, que distinga productos o servicios de otros de su misma especie o clase en el mercado.</a:t>
            </a:r>
          </a:p>
          <a:p>
            <a:endParaRPr lang="es-MX" dirty="0" smtClean="0"/>
          </a:p>
          <a:p>
            <a:r>
              <a:rPr lang="es-MX" dirty="0" smtClean="0"/>
              <a:t/>
            </a:r>
            <a:br>
              <a:rPr lang="es-MX" dirty="0" smtClean="0"/>
            </a:br>
            <a:r>
              <a:rPr lang="es-MX" dirty="0" smtClean="0"/>
              <a:t>IMAGEN COMERCIAL: </a:t>
            </a:r>
            <a:r>
              <a:rPr lang="es-MX" sz="1200" b="0" i="0" kern="1200" dirty="0" smtClean="0">
                <a:solidFill>
                  <a:schemeClr val="tx1"/>
                </a:solidFill>
                <a:effectLst/>
                <a:latin typeface="+mn-lt"/>
                <a:ea typeface="+mn-ea"/>
                <a:cs typeface="+mn-cs"/>
              </a:rPr>
              <a:t>LA MARCA CONSISTE EN EL DISEÑO Y DISPOSICION DE UN MODULO. SE TRATA DE UNA MESA COLOR VERDE PANTONE 361 C, CON UN FILO AMARILLO PANTONE 109C EN EL CUAL SE INCLUYE EL LOGO DE LA MARCA.CUENTA TAMBIEN CONUNPRISMA TRIANGULAR DECOMUNICACION EN EL CUAL HASTA ARRIBA VEMOS EL LOGO DE LAMARCA, DESPUES SE OBSERVA UN ESPACIO EN BLANCO PARAROTULAR LAS OFERTAS Y DEBAJO DE ESTE, UNA LEYENDA SEGUIDADE UN SIGNO DE FLECHA CON 3 LINEAS SIMULANDO EL TEMA DECOMPRE EN LINEA. EL MODULO CONTIENE EN SU CARA LATERAL DOSLINEAS HORIZONTALES PARALELAS UNA DE COLOR ROJO PANTONEA850 Y OTRA DE COLOR AMARILLO PANTONE 109C QUE EMPIEZAN ENUNA PENDIENTE ELEVADA Y LUEGO TERMINAN SIENDO UNA LINEAHORIZONTAL. DICHAS LINEAS EVOCAN LA IDEA DE UNAS VELARIAS.EL MODULO CONTIENEUNA COMPUTADORA.SE ENCUENTRA SEÑALADO POR UN CARTEL EN FORMA DE FLECHA QUE APUNTA HACIA ABAJO EN COLOR VERDE PANTONE 361C Y QUE CONTIENE LA PALABRA PICKUP ACOMPAÑADA DEL LOGOTIPO DE LA MARCA.EN LA PARTE CENTRAL DEL MODULO SE ENCUENTRA LA DENOMINACION DE LA MARCA SU LOGOTIPO, ASI COMO LASINSTRUCCIONES PARA UTILIZAR EL SERVICIO.</a:t>
            </a:r>
            <a:endParaRPr lang="es-MX" dirty="0"/>
          </a:p>
        </p:txBody>
      </p:sp>
      <p:sp>
        <p:nvSpPr>
          <p:cNvPr id="4" name="Slide Number Placeholder 3"/>
          <p:cNvSpPr>
            <a:spLocks noGrp="1"/>
          </p:cNvSpPr>
          <p:nvPr>
            <p:ph type="sldNum" sz="quarter" idx="10"/>
          </p:nvPr>
        </p:nvSpPr>
        <p:spPr/>
        <p:txBody>
          <a:bodyPr/>
          <a:lstStyle/>
          <a:p>
            <a:fld id="{506C9297-89DB-4F17-8C12-FEB69ED985D3}" type="slidenum">
              <a:rPr lang="es-MX" smtClean="0"/>
              <a:t>3</a:t>
            </a:fld>
            <a:endParaRPr lang="es-MX"/>
          </a:p>
        </p:txBody>
      </p:sp>
    </p:spTree>
    <p:extLst>
      <p:ext uri="{BB962C8B-B14F-4D97-AF65-F5344CB8AC3E}">
        <p14:creationId xmlns:p14="http://schemas.microsoft.com/office/powerpoint/2010/main" val="2935865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8EE41F5D-487F-469D-9559-7624669BB79D}" type="datetimeFigureOut">
              <a:rPr lang="es-MX" smtClean="0"/>
              <a:t>22/03/2022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1697376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8EE41F5D-487F-469D-9559-7624669BB79D}" type="datetimeFigureOut">
              <a:rPr lang="es-MX" smtClean="0"/>
              <a:t>22/03/2022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3992140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8EE41F5D-487F-469D-9559-7624669BB79D}" type="datetimeFigureOut">
              <a:rPr lang="es-MX" smtClean="0"/>
              <a:t>22/03/2022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4192498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8EE41F5D-487F-469D-9559-7624669BB79D}" type="datetimeFigureOut">
              <a:rPr lang="es-MX" smtClean="0"/>
              <a:t>22/03/2022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217759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EE41F5D-487F-469D-9559-7624669BB79D}" type="datetimeFigureOut">
              <a:rPr lang="es-MX" smtClean="0"/>
              <a:t>22/03/2022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2688339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8EE41F5D-487F-469D-9559-7624669BB79D}" type="datetimeFigureOut">
              <a:rPr lang="es-MX" smtClean="0"/>
              <a:t>22/03/2022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3312045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8EE41F5D-487F-469D-9559-7624669BB79D}" type="datetimeFigureOut">
              <a:rPr lang="es-MX" smtClean="0"/>
              <a:t>22/03/2022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2029768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8EE41F5D-487F-469D-9559-7624669BB79D}" type="datetimeFigureOut">
              <a:rPr lang="es-MX" smtClean="0"/>
              <a:t>22/03/2022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348685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41F5D-487F-469D-9559-7624669BB79D}" type="datetimeFigureOut">
              <a:rPr lang="es-MX" smtClean="0"/>
              <a:t>22/03/2022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505210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E41F5D-487F-469D-9559-7624669BB79D}" type="datetimeFigureOut">
              <a:rPr lang="es-MX" smtClean="0"/>
              <a:t>22/03/2022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1359562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EE41F5D-487F-469D-9559-7624669BB79D}" type="datetimeFigureOut">
              <a:rPr lang="es-MX" smtClean="0"/>
              <a:t>22/03/2022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288A78AE-1504-4E7F-8A40-A5FBE781DE3E}" type="slidenum">
              <a:rPr lang="es-MX" smtClean="0"/>
              <a:t>‹#›</a:t>
            </a:fld>
            <a:endParaRPr lang="es-MX"/>
          </a:p>
        </p:txBody>
      </p:sp>
    </p:spTree>
    <p:extLst>
      <p:ext uri="{BB962C8B-B14F-4D97-AF65-F5344CB8AC3E}">
        <p14:creationId xmlns:p14="http://schemas.microsoft.com/office/powerpoint/2010/main" val="2281563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E41F5D-487F-469D-9559-7624669BB79D}" type="datetimeFigureOut">
              <a:rPr lang="es-MX" smtClean="0"/>
              <a:t>22/03/2022</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88A78AE-1504-4E7F-8A40-A5FBE781DE3E}" type="slidenum">
              <a:rPr lang="es-MX" smtClean="0"/>
              <a:t>‹#›</a:t>
            </a:fld>
            <a:endParaRPr lang="es-MX"/>
          </a:p>
        </p:txBody>
      </p:sp>
    </p:spTree>
    <p:extLst>
      <p:ext uri="{BB962C8B-B14F-4D97-AF65-F5344CB8AC3E}">
        <p14:creationId xmlns:p14="http://schemas.microsoft.com/office/powerpoint/2010/main" val="3295082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4.jpeg"/><Relationship Id="rId5" Type="http://schemas.openxmlformats.org/officeDocument/2006/relationships/diagramQuickStyle" Target="../diagrams/quickStyle1.xml"/><Relationship Id="rId10" Type="http://schemas.openxmlformats.org/officeDocument/2006/relationships/image" Target="../media/image3.jpeg"/><Relationship Id="rId4" Type="http://schemas.openxmlformats.org/officeDocument/2006/relationships/diagramLayout" Target="../diagrams/layout1.xml"/><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26.jpeg"/><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26.jpeg"/><Relationship Id="rId2" Type="http://schemas.openxmlformats.org/officeDocument/2006/relationships/diagramData" Target="../diagrams/data12.xml"/><Relationship Id="rId1" Type="http://schemas.openxmlformats.org/officeDocument/2006/relationships/slideLayout" Target="../slideLayouts/slideLayout7.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26.jpeg"/><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13.xml.rels><?xml version="1.0" encoding="UTF-8" standalone="yes"?>
<Relationships xmlns="http://schemas.openxmlformats.org/package/2006/relationships"><Relationship Id="rId8" Type="http://schemas.openxmlformats.org/officeDocument/2006/relationships/hyperlink" Target="https://www.wipo.int/pct/es/pct_contracting_states.html" TargetMode="External"/><Relationship Id="rId3" Type="http://schemas.openxmlformats.org/officeDocument/2006/relationships/diagramLayout" Target="../diagrams/layout14.xml"/><Relationship Id="rId7" Type="http://schemas.openxmlformats.org/officeDocument/2006/relationships/hyperlink" Target="https://www.wipo.int/treaties/es/ip/paris/summary_paris.html" TargetMode="External"/><Relationship Id="rId2" Type="http://schemas.openxmlformats.org/officeDocument/2006/relationships/diagramData" Target="../diagrams/data14.xml"/><Relationship Id="rId1" Type="http://schemas.openxmlformats.org/officeDocument/2006/relationships/slideLayout" Target="../slideLayouts/slideLayout8.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1.jpeg"/></Relationships>
</file>

<file path=ppt/slides/_rels/slide14.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emf"/><Relationship Id="rId7" Type="http://schemas.openxmlformats.org/officeDocument/2006/relationships/image" Target="../media/image32.emf"/><Relationship Id="rId2" Type="http://schemas.openxmlformats.org/officeDocument/2006/relationships/image" Target="../media/image27.emf"/><Relationship Id="rId1" Type="http://schemas.openxmlformats.org/officeDocument/2006/relationships/slideLayout" Target="../slideLayouts/slideLayout8.xml"/><Relationship Id="rId6" Type="http://schemas.openxmlformats.org/officeDocument/2006/relationships/image" Target="../media/image31.emf"/><Relationship Id="rId5" Type="http://schemas.openxmlformats.org/officeDocument/2006/relationships/image" Target="../media/image30.emf"/><Relationship Id="rId10" Type="http://schemas.openxmlformats.org/officeDocument/2006/relationships/image" Target="../media/image1.jpeg"/><Relationship Id="rId4" Type="http://schemas.openxmlformats.org/officeDocument/2006/relationships/image" Target="../media/image29.emf"/><Relationship Id="rId9" Type="http://schemas.openxmlformats.org/officeDocument/2006/relationships/image" Target="../media/image34.emf"/></Relationships>
</file>

<file path=ppt/slides/_rels/slide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clasniza.impi.gob.mx/buscador" TargetMode="External"/><Relationship Id="rId13" Type="http://schemas.openxmlformats.org/officeDocument/2006/relationships/image" Target="../media/image8.pn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1.jpeg"/><Relationship Id="rId17"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1.png"/><Relationship Id="rId1" Type="http://schemas.openxmlformats.org/officeDocument/2006/relationships/slideLayout" Target="../slideLayouts/slideLayout8.xml"/><Relationship Id="rId6" Type="http://schemas.openxmlformats.org/officeDocument/2006/relationships/diagramColors" Target="../diagrams/colors3.xml"/><Relationship Id="rId11" Type="http://schemas.openxmlformats.org/officeDocument/2006/relationships/image" Target="../media/image7.png"/><Relationship Id="rId5" Type="http://schemas.openxmlformats.org/officeDocument/2006/relationships/diagramQuickStyle" Target="../diagrams/quickStyle3.xml"/><Relationship Id="rId15" Type="http://schemas.openxmlformats.org/officeDocument/2006/relationships/image" Target="../media/image10.jpeg"/><Relationship Id="rId10" Type="http://schemas.openxmlformats.org/officeDocument/2006/relationships/image" Target="../media/image6.jpeg"/><Relationship Id="rId4" Type="http://schemas.openxmlformats.org/officeDocument/2006/relationships/diagramLayout" Target="../diagrams/layout3.xml"/><Relationship Id="rId9" Type="http://schemas.openxmlformats.org/officeDocument/2006/relationships/hyperlink" Target="https://marcia.impi.gob.mx/marcas/search/quick" TargetMode="External"/><Relationship Id="rId1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hyperlink" Target="https://www.gob.mx/impi/documentos/coleccion-guia-de-usuarios" TargetMode="External"/><Relationship Id="rId13" Type="http://schemas.openxmlformats.org/officeDocument/2006/relationships/image" Target="../media/image18.jpeg"/><Relationship Id="rId3" Type="http://schemas.openxmlformats.org/officeDocument/2006/relationships/diagramLayout" Target="../diagrams/layout4.xml"/><Relationship Id="rId7" Type="http://schemas.openxmlformats.org/officeDocument/2006/relationships/image" Target="../media/image13.png"/><Relationship Id="rId12" Type="http://schemas.openxmlformats.org/officeDocument/2006/relationships/image" Target="../media/image17.jpe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11" Type="http://schemas.openxmlformats.org/officeDocument/2006/relationships/image" Target="../media/image16.jpeg"/><Relationship Id="rId5" Type="http://schemas.openxmlformats.org/officeDocument/2006/relationships/diagramColors" Target="../diagrams/colors4.xml"/><Relationship Id="rId10" Type="http://schemas.openxmlformats.org/officeDocument/2006/relationships/image" Target="../media/image15.jpeg"/><Relationship Id="rId4" Type="http://schemas.openxmlformats.org/officeDocument/2006/relationships/diagramQuickStyle" Target="../diagrams/quickStyle4.xml"/><Relationship Id="rId9" Type="http://schemas.openxmlformats.org/officeDocument/2006/relationships/image" Target="../media/image14.png"/><Relationship Id="rId14" Type="http://schemas.openxmlformats.org/officeDocument/2006/relationships/image" Target="../media/image1.jpeg"/></Relationships>
</file>

<file path=ppt/slides/_rels/slide5.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9.png"/><Relationship Id="rId1" Type="http://schemas.openxmlformats.org/officeDocument/2006/relationships/slideLayout" Target="../slideLayouts/slideLayout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hyperlink" Target="http://www.impi.gob.mx/" TargetMode="External"/><Relationship Id="rId7" Type="http://schemas.openxmlformats.org/officeDocument/2006/relationships/image" Target="../media/image1.jpeg"/><Relationship Id="rId2" Type="http://schemas.openxmlformats.org/officeDocument/2006/relationships/hyperlink" Target="https://siga.impi.gob.mx/newSIGA/content/common/principal.jsf" TargetMode="External"/><Relationship Id="rId1" Type="http://schemas.openxmlformats.org/officeDocument/2006/relationships/slideLayout" Target="../slideLayouts/slideLayout8.xml"/><Relationship Id="rId6" Type="http://schemas.openxmlformats.org/officeDocument/2006/relationships/hyperlink" Target="https://patentscope.wipo.int/search/en/search.jsf" TargetMode="External"/><Relationship Id="rId5" Type="http://schemas.openxmlformats.org/officeDocument/2006/relationships/hyperlink" Target="http://lp.espacenet.com/advancedSearch?locale=es_LP" TargetMode="External"/><Relationship Id="rId4" Type="http://schemas.openxmlformats.org/officeDocument/2006/relationships/hyperlink" Target="https://www.uspto.gov/patents/search" TargetMode="Externa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6.jpeg"/><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diagramData" Target="../diagrams/data10.xml"/><Relationship Id="rId17" Type="http://schemas.openxmlformats.org/officeDocument/2006/relationships/image" Target="../media/image26.jpeg"/><Relationship Id="rId2" Type="http://schemas.openxmlformats.org/officeDocument/2006/relationships/diagramData" Target="../diagrams/data8.xml"/><Relationship Id="rId16" Type="http://schemas.microsoft.com/office/2007/relationships/diagramDrawing" Target="../diagrams/drawing10.xml"/><Relationship Id="rId1" Type="http://schemas.openxmlformats.org/officeDocument/2006/relationships/slideLayout" Target="../slideLayouts/slideLayout7.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85685" y="1439429"/>
            <a:ext cx="3932237" cy="3811588"/>
          </a:xfrm>
        </p:spPr>
        <p:txBody>
          <a:bodyPr/>
          <a:lstStyle/>
          <a:p>
            <a:r>
              <a:rPr lang="es-MX" b="1" dirty="0" smtClean="0"/>
              <a:t>Identifica que tipos de derechos tienes en un desarrollo que derive en PI Registrada y Define una estrategia de protección para tu producto o servicio.</a:t>
            </a:r>
          </a:p>
          <a:p>
            <a:endParaRPr lang="es-MX" dirty="0" smtClean="0"/>
          </a:p>
          <a:p>
            <a:pPr marL="285750" indent="-285750">
              <a:buFont typeface="Arial" panose="020B0604020202020204" pitchFamily="34" charset="0"/>
              <a:buChar char="•"/>
            </a:pPr>
            <a:endParaRPr lang="es-MX" dirty="0" smtClean="0"/>
          </a:p>
          <a:p>
            <a:pPr marL="285750" indent="-285750">
              <a:buFont typeface="Arial" panose="020B0604020202020204" pitchFamily="34" charset="0"/>
              <a:buChar char="•"/>
            </a:pPr>
            <a:endParaRPr lang="es-MX" dirty="0"/>
          </a:p>
        </p:txBody>
      </p:sp>
      <p:graphicFrame>
        <p:nvGraphicFramePr>
          <p:cNvPr id="5" name="Content Placeholder 3"/>
          <p:cNvGraphicFramePr>
            <a:graphicFrameLocks noGrp="1"/>
          </p:cNvGraphicFramePr>
          <p:nvPr>
            <p:ph type="pic" idx="1"/>
            <p:extLst>
              <p:ext uri="{D42A27DB-BD31-4B8C-83A1-F6EECF244321}">
                <p14:modId xmlns:p14="http://schemas.microsoft.com/office/powerpoint/2010/main" val="170968959"/>
              </p:ext>
            </p:extLst>
          </p:nvPr>
        </p:nvGraphicFramePr>
        <p:xfrm>
          <a:off x="4958744" y="731520"/>
          <a:ext cx="6892434" cy="3283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6" descr="Innovation HUB Tec-China - Monterrey y alrededores, México | Perfil  profesional | Linked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5920" y="0"/>
            <a:ext cx="2926080" cy="73152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588195" y="1191689"/>
            <a:ext cx="861554" cy="861554"/>
          </a:xfrm>
          <a:prstGeom prst="ellipse">
            <a:avLst/>
          </a:prstGeom>
          <a:blipFill rotWithShape="1">
            <a:blip r:embed="rId9"/>
            <a:stretch>
              <a:fillRect/>
            </a:stretch>
          </a:blip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3" name="AutoShape 2" descr="Indautor - Community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28" name="Picture 4" descr="La Secretaría de Cultura e INDAUTOR informan a la comunidad artística y al  público en general - Linea de Contrast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8744" y="3963194"/>
            <a:ext cx="1899445" cy="12643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PI (@IMPI_Mexico) | Twitter"/>
          <p:cNvPicPr>
            <a:picLocks noChangeAspect="1" noChangeArrowheads="1"/>
          </p:cNvPicPr>
          <p:nvPr/>
        </p:nvPicPr>
        <p:blipFill rotWithShape="1">
          <a:blip r:embed="rId11">
            <a:extLst>
              <a:ext uri="{28A0092B-C50C-407E-A947-70E740481C1C}">
                <a14:useLocalDpi xmlns:a14="http://schemas.microsoft.com/office/drawing/2010/main" val="0"/>
              </a:ext>
            </a:extLst>
          </a:blip>
          <a:srcRect t="22570" b="22666"/>
          <a:stretch/>
        </p:blipFill>
        <p:spPr bwMode="auto">
          <a:xfrm>
            <a:off x="7250849" y="4015048"/>
            <a:ext cx="2015071" cy="11035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2"/>
          <a:stretch>
            <a:fillRect/>
          </a:stretch>
        </p:blipFill>
        <p:spPr>
          <a:xfrm>
            <a:off x="9832932" y="4159307"/>
            <a:ext cx="2219261" cy="894329"/>
          </a:xfrm>
          <a:prstGeom prst="rect">
            <a:avLst/>
          </a:prstGeom>
        </p:spPr>
      </p:pic>
      <p:sp>
        <p:nvSpPr>
          <p:cNvPr id="9" name="TextBox 8"/>
          <p:cNvSpPr txBox="1"/>
          <p:nvPr/>
        </p:nvSpPr>
        <p:spPr>
          <a:xfrm>
            <a:off x="1205548" y="6088062"/>
            <a:ext cx="9996198" cy="369332"/>
          </a:xfrm>
          <a:prstGeom prst="rect">
            <a:avLst/>
          </a:prstGeom>
          <a:noFill/>
        </p:spPr>
        <p:txBody>
          <a:bodyPr wrap="none" rtlCol="0">
            <a:spAutoFit/>
          </a:bodyPr>
          <a:lstStyle/>
          <a:p>
            <a:r>
              <a:rPr lang="es-MX" dirty="0"/>
              <a:t>https://redottec.com/wordpress_2/wp-content/uploads/2018/12/ITESM-Intellectual-Property-Policy.pdf</a:t>
            </a:r>
          </a:p>
        </p:txBody>
      </p:sp>
      <p:sp>
        <p:nvSpPr>
          <p:cNvPr id="10" name="Title 9"/>
          <p:cNvSpPr>
            <a:spLocks noGrp="1"/>
          </p:cNvSpPr>
          <p:nvPr>
            <p:ph type="title"/>
          </p:nvPr>
        </p:nvSpPr>
        <p:spPr>
          <a:xfrm>
            <a:off x="839788" y="457200"/>
            <a:ext cx="3932237" cy="815009"/>
          </a:xfrm>
        </p:spPr>
        <p:txBody>
          <a:bodyPr>
            <a:normAutofit/>
          </a:bodyPr>
          <a:lstStyle/>
          <a:p>
            <a:r>
              <a:rPr lang="es-MX" sz="4400" dirty="0" smtClean="0"/>
              <a:t>Universo de la PI</a:t>
            </a:r>
            <a:endParaRPr lang="es-MX" sz="4400" dirty="0"/>
          </a:p>
        </p:txBody>
      </p:sp>
    </p:spTree>
    <p:extLst>
      <p:ext uri="{BB962C8B-B14F-4D97-AF65-F5344CB8AC3E}">
        <p14:creationId xmlns:p14="http://schemas.microsoft.com/office/powerpoint/2010/main" val="3869893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928255" y="-241069"/>
          <a:ext cx="10515600" cy="2884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5062451" y="199505"/>
            <a:ext cx="2128058" cy="2003367"/>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TextBox 11"/>
          <p:cNvSpPr txBox="1"/>
          <p:nvPr/>
        </p:nvSpPr>
        <p:spPr>
          <a:xfrm>
            <a:off x="10043218" y="3987154"/>
            <a:ext cx="2035175" cy="2308324"/>
          </a:xfrm>
          <a:prstGeom prst="rect">
            <a:avLst/>
          </a:prstGeom>
          <a:noFill/>
        </p:spPr>
        <p:txBody>
          <a:bodyPr wrap="square" rtlCol="0">
            <a:spAutoFit/>
          </a:bodyPr>
          <a:lstStyle/>
          <a:p>
            <a:pPr algn="ctr"/>
            <a:r>
              <a:rPr lang="es-MX" dirty="0" smtClean="0">
                <a:latin typeface="Comic Sans MS" panose="030F0702030302020204" pitchFamily="66" charset="0"/>
              </a:rPr>
              <a:t>De la lista obtenida, seleccione y guarde los documentos mas parecidos a su problema.</a:t>
            </a:r>
          </a:p>
          <a:p>
            <a:pPr algn="ctr"/>
            <a:endParaRPr lang="es-MX" dirty="0">
              <a:latin typeface="Comic Sans MS" panose="030F0702030302020204" pitchFamily="66" charset="0"/>
            </a:endParaRPr>
          </a:p>
        </p:txBody>
      </p:sp>
      <p:pic>
        <p:nvPicPr>
          <p:cNvPr id="1030" name="Picture 6" descr="Tip Images, Stock Photos &amp; Vectors | Shutterstock"/>
          <p:cNvPicPr>
            <a:picLocks noChangeAspect="1" noChangeArrowheads="1"/>
          </p:cNvPicPr>
          <p:nvPr/>
        </p:nvPicPr>
        <p:blipFill rotWithShape="1">
          <a:blip r:embed="rId7">
            <a:extLst>
              <a:ext uri="{28A0092B-C50C-407E-A947-70E740481C1C}">
                <a14:useLocalDpi xmlns:a14="http://schemas.microsoft.com/office/drawing/2010/main" val="0"/>
              </a:ext>
            </a:extLst>
          </a:blip>
          <a:srcRect l="18408" t="17117" r="18823" b="21480"/>
          <a:stretch/>
        </p:blipFill>
        <p:spPr bwMode="auto">
          <a:xfrm>
            <a:off x="10595292" y="2848310"/>
            <a:ext cx="1081035" cy="1138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06335" y="2494402"/>
            <a:ext cx="7748596" cy="923330"/>
          </a:xfrm>
          <a:prstGeom prst="rect">
            <a:avLst/>
          </a:prstGeom>
          <a:noFill/>
        </p:spPr>
        <p:txBody>
          <a:bodyPr wrap="none" rtlCol="0">
            <a:spAutoFit/>
          </a:bodyPr>
          <a:lstStyle/>
          <a:p>
            <a:r>
              <a:rPr lang="es-MX" dirty="0" smtClean="0"/>
              <a:t>De un vistazo rápido, seleccioné lo que considere el estado del arte más cercano.</a:t>
            </a:r>
          </a:p>
          <a:p>
            <a:r>
              <a:rPr lang="es-MX" dirty="0" smtClean="0"/>
              <a:t>Construya una tabla para identificar los documentos de interés.</a:t>
            </a:r>
          </a:p>
          <a:p>
            <a:endParaRPr lang="es-MX" dirty="0"/>
          </a:p>
        </p:txBody>
      </p:sp>
      <p:graphicFrame>
        <p:nvGraphicFramePr>
          <p:cNvPr id="3" name="Table 2"/>
          <p:cNvGraphicFramePr>
            <a:graphicFrameLocks noGrp="1"/>
          </p:cNvGraphicFramePr>
          <p:nvPr>
            <p:extLst>
              <p:ext uri="{D42A27DB-BD31-4B8C-83A1-F6EECF244321}">
                <p14:modId xmlns:p14="http://schemas.microsoft.com/office/powerpoint/2010/main" val="3430668914"/>
              </p:ext>
            </p:extLst>
          </p:nvPr>
        </p:nvGraphicFramePr>
        <p:xfrm>
          <a:off x="250564" y="3993463"/>
          <a:ext cx="9623774" cy="1889760"/>
        </p:xfrm>
        <a:graphic>
          <a:graphicData uri="http://schemas.openxmlformats.org/drawingml/2006/table">
            <a:tbl>
              <a:tblPr firstRow="1" bandRow="1">
                <a:tableStyleId>{5C22544A-7EE6-4342-B048-85BDC9FD1C3A}</a:tableStyleId>
              </a:tblPr>
              <a:tblGrid>
                <a:gridCol w="959882">
                  <a:extLst>
                    <a:ext uri="{9D8B030D-6E8A-4147-A177-3AD203B41FA5}">
                      <a16:colId xmlns:a16="http://schemas.microsoft.com/office/drawing/2014/main" val="1236716961"/>
                    </a:ext>
                  </a:extLst>
                </a:gridCol>
                <a:gridCol w="1106359">
                  <a:extLst>
                    <a:ext uri="{9D8B030D-6E8A-4147-A177-3AD203B41FA5}">
                      <a16:colId xmlns:a16="http://schemas.microsoft.com/office/drawing/2014/main" val="4082099074"/>
                    </a:ext>
                  </a:extLst>
                </a:gridCol>
                <a:gridCol w="1205300">
                  <a:extLst>
                    <a:ext uri="{9D8B030D-6E8A-4147-A177-3AD203B41FA5}">
                      <a16:colId xmlns:a16="http://schemas.microsoft.com/office/drawing/2014/main" val="3694951397"/>
                    </a:ext>
                  </a:extLst>
                </a:gridCol>
                <a:gridCol w="1700014">
                  <a:extLst>
                    <a:ext uri="{9D8B030D-6E8A-4147-A177-3AD203B41FA5}">
                      <a16:colId xmlns:a16="http://schemas.microsoft.com/office/drawing/2014/main" val="698146937"/>
                    </a:ext>
                  </a:extLst>
                </a:gridCol>
                <a:gridCol w="1502128">
                  <a:extLst>
                    <a:ext uri="{9D8B030D-6E8A-4147-A177-3AD203B41FA5}">
                      <a16:colId xmlns:a16="http://schemas.microsoft.com/office/drawing/2014/main" val="239581251"/>
                    </a:ext>
                  </a:extLst>
                </a:gridCol>
                <a:gridCol w="814213">
                  <a:extLst>
                    <a:ext uri="{9D8B030D-6E8A-4147-A177-3AD203B41FA5}">
                      <a16:colId xmlns:a16="http://schemas.microsoft.com/office/drawing/2014/main" val="66836415"/>
                    </a:ext>
                  </a:extLst>
                </a:gridCol>
                <a:gridCol w="872837">
                  <a:extLst>
                    <a:ext uri="{9D8B030D-6E8A-4147-A177-3AD203B41FA5}">
                      <a16:colId xmlns:a16="http://schemas.microsoft.com/office/drawing/2014/main" val="3926460069"/>
                    </a:ext>
                  </a:extLst>
                </a:gridCol>
                <a:gridCol w="814647">
                  <a:extLst>
                    <a:ext uri="{9D8B030D-6E8A-4147-A177-3AD203B41FA5}">
                      <a16:colId xmlns:a16="http://schemas.microsoft.com/office/drawing/2014/main" val="2245582604"/>
                    </a:ext>
                  </a:extLst>
                </a:gridCol>
                <a:gridCol w="648394">
                  <a:extLst>
                    <a:ext uri="{9D8B030D-6E8A-4147-A177-3AD203B41FA5}">
                      <a16:colId xmlns:a16="http://schemas.microsoft.com/office/drawing/2014/main" val="1246632213"/>
                    </a:ext>
                  </a:extLst>
                </a:gridCol>
              </a:tblGrid>
              <a:tr h="370840">
                <a:tc>
                  <a:txBody>
                    <a:bodyPr/>
                    <a:lstStyle/>
                    <a:p>
                      <a:r>
                        <a:rPr lang="es-MX" sz="1050" dirty="0" smtClean="0"/>
                        <a:t>Id del documento</a:t>
                      </a:r>
                      <a:endParaRPr lang="es-MX" sz="1050" dirty="0"/>
                    </a:p>
                  </a:txBody>
                  <a:tcPr/>
                </a:tc>
                <a:tc>
                  <a:txBody>
                    <a:bodyPr/>
                    <a:lstStyle/>
                    <a:p>
                      <a:r>
                        <a:rPr lang="es-MX" sz="1050" dirty="0" smtClean="0"/>
                        <a:t>Numero de solicitud</a:t>
                      </a:r>
                      <a:r>
                        <a:rPr lang="es-MX" sz="1050" baseline="0" dirty="0" smtClean="0"/>
                        <a:t> /publicación/patente</a:t>
                      </a:r>
                      <a:endParaRPr lang="es-MX" sz="1050" dirty="0"/>
                    </a:p>
                  </a:txBody>
                  <a:tcPr/>
                </a:tc>
                <a:tc>
                  <a:txBody>
                    <a:bodyPr/>
                    <a:lstStyle/>
                    <a:p>
                      <a:r>
                        <a:rPr lang="es-MX" sz="1050" dirty="0" smtClean="0"/>
                        <a:t>Titulo corto</a:t>
                      </a:r>
                      <a:endParaRPr lang="es-MX" sz="1050" dirty="0"/>
                    </a:p>
                  </a:txBody>
                  <a:tcPr/>
                </a:tc>
                <a:tc>
                  <a:txBody>
                    <a:bodyPr/>
                    <a:lstStyle/>
                    <a:p>
                      <a:r>
                        <a:rPr lang="es-MX" sz="1050" dirty="0" smtClean="0"/>
                        <a:t>Fecha de presentación/solicitud</a:t>
                      </a:r>
                      <a:endParaRPr lang="es-MX" sz="1050" dirty="0"/>
                    </a:p>
                  </a:txBody>
                  <a:tcPr/>
                </a:tc>
                <a:tc>
                  <a:txBody>
                    <a:bodyPr/>
                    <a:lstStyle/>
                    <a:p>
                      <a:r>
                        <a:rPr lang="es-MX" sz="1050" dirty="0" smtClean="0"/>
                        <a:t>Fecha de concesión</a:t>
                      </a:r>
                      <a:endParaRPr lang="es-MX" sz="1050" dirty="0"/>
                    </a:p>
                  </a:txBody>
                  <a:tcPr/>
                </a:tc>
                <a:tc>
                  <a:txBody>
                    <a:bodyPr/>
                    <a:lstStyle/>
                    <a:p>
                      <a:r>
                        <a:rPr lang="es-MX" sz="1050" dirty="0" smtClean="0"/>
                        <a:t>Estatus</a:t>
                      </a:r>
                      <a:endParaRPr lang="es-MX" sz="1050" dirty="0"/>
                    </a:p>
                  </a:txBody>
                  <a:tcPr/>
                </a:tc>
                <a:tc>
                  <a:txBody>
                    <a:bodyPr/>
                    <a:lstStyle/>
                    <a:p>
                      <a:r>
                        <a:rPr lang="es-MX" sz="1050" dirty="0" smtClean="0"/>
                        <a:t>IPC</a:t>
                      </a:r>
                      <a:endParaRPr lang="es-MX" sz="1050" dirty="0"/>
                    </a:p>
                  </a:txBody>
                  <a:tcPr/>
                </a:tc>
                <a:tc>
                  <a:txBody>
                    <a:bodyPr/>
                    <a:lstStyle/>
                    <a:p>
                      <a:r>
                        <a:rPr lang="es-MX" sz="1050" dirty="0" smtClean="0"/>
                        <a:t>Descripción de IPC</a:t>
                      </a:r>
                      <a:endParaRPr lang="es-MX" sz="105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050" dirty="0" smtClean="0"/>
                        <a:t>Titular</a:t>
                      </a:r>
                    </a:p>
                    <a:p>
                      <a:endParaRPr lang="es-MX" sz="1050" dirty="0"/>
                    </a:p>
                  </a:txBody>
                  <a:tcPr/>
                </a:tc>
                <a:extLst>
                  <a:ext uri="{0D108BD9-81ED-4DB2-BD59-A6C34878D82A}">
                    <a16:rowId xmlns:a16="http://schemas.microsoft.com/office/drawing/2014/main" val="1145231495"/>
                  </a:ext>
                </a:extLst>
              </a:tr>
              <a:tr h="370840">
                <a:tc>
                  <a:txBody>
                    <a:bodyPr/>
                    <a:lstStyle/>
                    <a:p>
                      <a:r>
                        <a:rPr lang="es-MX" sz="1400" dirty="0" smtClean="0"/>
                        <a:t>D01</a:t>
                      </a:r>
                      <a:endParaRPr lang="es-MX" sz="1400" dirty="0"/>
                    </a:p>
                  </a:txBody>
                  <a:tcPr/>
                </a:tc>
                <a:tc>
                  <a:txBody>
                    <a:bodyPr/>
                    <a:lstStyle/>
                    <a:p>
                      <a:r>
                        <a:rPr lang="es-MX" sz="1400" dirty="0" smtClean="0"/>
                        <a:t>XXXXX</a:t>
                      </a:r>
                      <a:endParaRPr lang="es-MX" sz="1400" dirty="0"/>
                    </a:p>
                  </a:txBody>
                  <a:tcPr/>
                </a:tc>
                <a:tc>
                  <a:txBody>
                    <a:bodyPr/>
                    <a:lstStyle/>
                    <a:p>
                      <a:endParaRPr lang="es-MX" sz="1400" dirty="0"/>
                    </a:p>
                  </a:txBody>
                  <a:tcPr/>
                </a:tc>
                <a:tc>
                  <a:txBody>
                    <a:bodyPr/>
                    <a:lstStyle/>
                    <a:p>
                      <a:r>
                        <a:rPr lang="es-MX" sz="1400" dirty="0" err="1" smtClean="0"/>
                        <a:t>dd</a:t>
                      </a:r>
                      <a:r>
                        <a:rPr lang="es-MX" sz="1400" dirty="0" smtClean="0"/>
                        <a:t>/mm/</a:t>
                      </a:r>
                      <a:r>
                        <a:rPr lang="es-MX" sz="1400" dirty="0" err="1" smtClean="0"/>
                        <a:t>aaaa</a:t>
                      </a:r>
                      <a:endParaRPr lang="es-MX" sz="1400" dirty="0"/>
                    </a:p>
                  </a:txBody>
                  <a:tcPr/>
                </a:tc>
                <a:tc>
                  <a:txBody>
                    <a:bodyPr/>
                    <a:lstStyle/>
                    <a:p>
                      <a:r>
                        <a:rPr lang="es-MX" sz="1400" dirty="0" err="1" smtClean="0"/>
                        <a:t>Dd</a:t>
                      </a:r>
                      <a:r>
                        <a:rPr lang="es-MX" sz="1400" dirty="0" smtClean="0"/>
                        <a:t>/mm/</a:t>
                      </a:r>
                      <a:r>
                        <a:rPr lang="es-MX" sz="1400" dirty="0" err="1" smtClean="0"/>
                        <a:t>aaaa</a:t>
                      </a:r>
                      <a:endParaRPr lang="es-MX" sz="1400" dirty="0"/>
                    </a:p>
                  </a:txBody>
                  <a:tcPr/>
                </a:tc>
                <a:tc>
                  <a:txBody>
                    <a:bodyPr/>
                    <a:lstStyle/>
                    <a:p>
                      <a:r>
                        <a:rPr lang="es-MX" sz="1400" dirty="0" smtClean="0"/>
                        <a:t>Solicitada/Publicada/Otorgada/No</a:t>
                      </a:r>
                      <a:r>
                        <a:rPr lang="es-MX" sz="1400" baseline="0" dirty="0" smtClean="0"/>
                        <a:t> activa</a:t>
                      </a:r>
                      <a:endParaRPr lang="es-MX" sz="1400" dirty="0"/>
                    </a:p>
                  </a:txBody>
                  <a:tcPr/>
                </a:tc>
                <a:tc>
                  <a:txBody>
                    <a:bodyPr/>
                    <a:lstStyle/>
                    <a:p>
                      <a:r>
                        <a:rPr lang="es-MX" sz="1400" dirty="0" smtClean="0"/>
                        <a:t>A01/B12/23</a:t>
                      </a:r>
                      <a:endParaRPr lang="es-MX" sz="1400" dirty="0"/>
                    </a:p>
                  </a:txBody>
                  <a:tcPr/>
                </a:tc>
                <a:tc>
                  <a:txBody>
                    <a:bodyPr/>
                    <a:lstStyle/>
                    <a:p>
                      <a:endParaRPr lang="es-MX" sz="1400" dirty="0"/>
                    </a:p>
                  </a:txBody>
                  <a:tcPr/>
                </a:tc>
                <a:tc>
                  <a:txBody>
                    <a:bodyPr/>
                    <a:lstStyle/>
                    <a:p>
                      <a:r>
                        <a:rPr lang="es-MX" sz="1400" dirty="0" smtClean="0"/>
                        <a:t>M</a:t>
                      </a:r>
                      <a:endParaRPr lang="es-MX" sz="1400" dirty="0"/>
                    </a:p>
                  </a:txBody>
                  <a:tcPr/>
                </a:tc>
                <a:extLst>
                  <a:ext uri="{0D108BD9-81ED-4DB2-BD59-A6C34878D82A}">
                    <a16:rowId xmlns:a16="http://schemas.microsoft.com/office/drawing/2014/main" val="810369109"/>
                  </a:ext>
                </a:extLst>
              </a:tr>
            </a:tbl>
          </a:graphicData>
        </a:graphic>
      </p:graphicFrame>
      <p:sp>
        <p:nvSpPr>
          <p:cNvPr id="13" name="TextBox 12"/>
          <p:cNvSpPr txBox="1"/>
          <p:nvPr/>
        </p:nvSpPr>
        <p:spPr>
          <a:xfrm>
            <a:off x="247954" y="3169208"/>
            <a:ext cx="1097280" cy="461665"/>
          </a:xfrm>
          <a:prstGeom prst="rect">
            <a:avLst/>
          </a:prstGeom>
          <a:noFill/>
          <a:ln>
            <a:solidFill>
              <a:schemeClr val="accent2">
                <a:lumMod val="60000"/>
                <a:lumOff val="40000"/>
              </a:schemeClr>
            </a:solidFill>
          </a:ln>
        </p:spPr>
        <p:txBody>
          <a:bodyPr wrap="square" rtlCol="0">
            <a:spAutoFit/>
          </a:bodyPr>
          <a:lstStyle/>
          <a:p>
            <a:r>
              <a:rPr lang="es-MX" sz="1200" dirty="0" smtClean="0"/>
              <a:t>Ubicar en un directorio.</a:t>
            </a:r>
            <a:endParaRPr lang="es-MX" sz="1200" dirty="0"/>
          </a:p>
        </p:txBody>
      </p:sp>
      <p:grpSp>
        <p:nvGrpSpPr>
          <p:cNvPr id="18" name="Group 17"/>
          <p:cNvGrpSpPr/>
          <p:nvPr/>
        </p:nvGrpSpPr>
        <p:grpSpPr>
          <a:xfrm>
            <a:off x="600055" y="3654536"/>
            <a:ext cx="153016" cy="364559"/>
            <a:chOff x="3371580" y="3417732"/>
            <a:chExt cx="153016" cy="364559"/>
          </a:xfrm>
        </p:grpSpPr>
        <p:cxnSp>
          <p:nvCxnSpPr>
            <p:cNvPr id="16" name="Straight Connector 15"/>
            <p:cNvCxnSpPr/>
            <p:nvPr/>
          </p:nvCxnSpPr>
          <p:spPr>
            <a:xfrm flipH="1" flipV="1">
              <a:off x="3449782" y="3549535"/>
              <a:ext cx="8313" cy="232756"/>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3371580" y="3417732"/>
              <a:ext cx="153016" cy="131803"/>
            </a:xfrm>
            <a:prstGeom prst="ellipse">
              <a:avLst/>
            </a:prstGeom>
            <a:solidFill>
              <a:srgbClr val="92D050"/>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0" name="Group 19"/>
          <p:cNvGrpSpPr/>
          <p:nvPr/>
        </p:nvGrpSpPr>
        <p:grpSpPr>
          <a:xfrm>
            <a:off x="5741427" y="3610509"/>
            <a:ext cx="153016" cy="364559"/>
            <a:chOff x="3371580" y="3417732"/>
            <a:chExt cx="153016" cy="364559"/>
          </a:xfrm>
        </p:grpSpPr>
        <p:cxnSp>
          <p:nvCxnSpPr>
            <p:cNvPr id="21" name="Straight Connector 20"/>
            <p:cNvCxnSpPr/>
            <p:nvPr/>
          </p:nvCxnSpPr>
          <p:spPr>
            <a:xfrm flipH="1" flipV="1">
              <a:off x="3449782" y="3549535"/>
              <a:ext cx="8313" cy="232756"/>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3371580" y="3417732"/>
              <a:ext cx="153016" cy="131803"/>
            </a:xfrm>
            <a:prstGeom prst="ellipse">
              <a:avLst/>
            </a:prstGeom>
            <a:solidFill>
              <a:srgbClr val="92D050"/>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3" name="Group 22"/>
          <p:cNvGrpSpPr/>
          <p:nvPr/>
        </p:nvGrpSpPr>
        <p:grpSpPr>
          <a:xfrm>
            <a:off x="7715287" y="3610509"/>
            <a:ext cx="153016" cy="364559"/>
            <a:chOff x="3371580" y="3417732"/>
            <a:chExt cx="153016" cy="364559"/>
          </a:xfrm>
        </p:grpSpPr>
        <p:cxnSp>
          <p:nvCxnSpPr>
            <p:cNvPr id="24" name="Straight Connector 23"/>
            <p:cNvCxnSpPr/>
            <p:nvPr/>
          </p:nvCxnSpPr>
          <p:spPr>
            <a:xfrm flipH="1" flipV="1">
              <a:off x="3449782" y="3549535"/>
              <a:ext cx="8313" cy="232756"/>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371580" y="3417732"/>
              <a:ext cx="153016" cy="131803"/>
            </a:xfrm>
            <a:prstGeom prst="ellipse">
              <a:avLst/>
            </a:prstGeom>
            <a:solidFill>
              <a:srgbClr val="92D050"/>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6" name="Group 25"/>
          <p:cNvGrpSpPr/>
          <p:nvPr/>
        </p:nvGrpSpPr>
        <p:grpSpPr>
          <a:xfrm>
            <a:off x="2792816" y="3624856"/>
            <a:ext cx="153016" cy="364559"/>
            <a:chOff x="3371580" y="3417732"/>
            <a:chExt cx="153016" cy="364559"/>
          </a:xfrm>
        </p:grpSpPr>
        <p:cxnSp>
          <p:nvCxnSpPr>
            <p:cNvPr id="27" name="Straight Connector 26"/>
            <p:cNvCxnSpPr/>
            <p:nvPr/>
          </p:nvCxnSpPr>
          <p:spPr>
            <a:xfrm flipH="1" flipV="1">
              <a:off x="3449782" y="3549535"/>
              <a:ext cx="8313" cy="232756"/>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3371580" y="3417732"/>
              <a:ext cx="153016" cy="131803"/>
            </a:xfrm>
            <a:prstGeom prst="ellipse">
              <a:avLst/>
            </a:prstGeom>
            <a:solidFill>
              <a:srgbClr val="92D050"/>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29" name="Group 28"/>
          <p:cNvGrpSpPr/>
          <p:nvPr/>
        </p:nvGrpSpPr>
        <p:grpSpPr>
          <a:xfrm>
            <a:off x="9346770" y="3594869"/>
            <a:ext cx="153016" cy="364559"/>
            <a:chOff x="3371580" y="3417732"/>
            <a:chExt cx="153016" cy="364559"/>
          </a:xfrm>
        </p:grpSpPr>
        <p:cxnSp>
          <p:nvCxnSpPr>
            <p:cNvPr id="30" name="Straight Connector 29"/>
            <p:cNvCxnSpPr/>
            <p:nvPr/>
          </p:nvCxnSpPr>
          <p:spPr>
            <a:xfrm flipH="1" flipV="1">
              <a:off x="3449782" y="3549535"/>
              <a:ext cx="8313" cy="232756"/>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3371580" y="3417732"/>
              <a:ext cx="153016" cy="131803"/>
            </a:xfrm>
            <a:prstGeom prst="ellipse">
              <a:avLst/>
            </a:prstGeom>
            <a:solidFill>
              <a:srgbClr val="92D050"/>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19" name="TextBox 18"/>
          <p:cNvSpPr txBox="1"/>
          <p:nvPr/>
        </p:nvSpPr>
        <p:spPr>
          <a:xfrm>
            <a:off x="2068798" y="3205586"/>
            <a:ext cx="1558070" cy="461665"/>
          </a:xfrm>
          <a:prstGeom prst="rect">
            <a:avLst/>
          </a:prstGeom>
          <a:noFill/>
          <a:ln>
            <a:solidFill>
              <a:schemeClr val="accent2">
                <a:lumMod val="60000"/>
                <a:lumOff val="40000"/>
              </a:schemeClr>
            </a:solidFill>
          </a:ln>
        </p:spPr>
        <p:txBody>
          <a:bodyPr wrap="square" rtlCol="0">
            <a:spAutoFit/>
          </a:bodyPr>
          <a:lstStyle/>
          <a:p>
            <a:r>
              <a:rPr lang="es-MX" sz="1200" dirty="0" smtClean="0"/>
              <a:t>Ubicar el documento y palabras clave.</a:t>
            </a:r>
            <a:endParaRPr lang="es-MX" sz="1200" dirty="0"/>
          </a:p>
        </p:txBody>
      </p:sp>
      <p:sp>
        <p:nvSpPr>
          <p:cNvPr id="32" name="TextBox 31"/>
          <p:cNvSpPr txBox="1"/>
          <p:nvPr/>
        </p:nvSpPr>
        <p:spPr>
          <a:xfrm>
            <a:off x="4448483" y="3155071"/>
            <a:ext cx="2390338" cy="461665"/>
          </a:xfrm>
          <a:prstGeom prst="rect">
            <a:avLst/>
          </a:prstGeom>
          <a:noFill/>
          <a:ln>
            <a:solidFill>
              <a:schemeClr val="accent2">
                <a:lumMod val="60000"/>
                <a:lumOff val="40000"/>
              </a:schemeClr>
            </a:solidFill>
          </a:ln>
        </p:spPr>
        <p:txBody>
          <a:bodyPr wrap="square" rtlCol="0">
            <a:spAutoFit/>
          </a:bodyPr>
          <a:lstStyle/>
          <a:p>
            <a:r>
              <a:rPr lang="es-MX" sz="1200" dirty="0" smtClean="0"/>
              <a:t>Identificar el alcance de otros proyectos para delimitar el mío.</a:t>
            </a:r>
            <a:endParaRPr lang="es-MX" sz="1200" dirty="0"/>
          </a:p>
        </p:txBody>
      </p:sp>
      <p:sp>
        <p:nvSpPr>
          <p:cNvPr id="33" name="TextBox 32"/>
          <p:cNvSpPr txBox="1"/>
          <p:nvPr/>
        </p:nvSpPr>
        <p:spPr>
          <a:xfrm>
            <a:off x="6920125" y="3101115"/>
            <a:ext cx="1896356" cy="577081"/>
          </a:xfrm>
          <a:prstGeom prst="rect">
            <a:avLst/>
          </a:prstGeom>
          <a:noFill/>
          <a:ln>
            <a:solidFill>
              <a:schemeClr val="accent2">
                <a:lumMod val="60000"/>
                <a:lumOff val="40000"/>
              </a:schemeClr>
            </a:solidFill>
          </a:ln>
        </p:spPr>
        <p:txBody>
          <a:bodyPr wrap="square" rtlCol="0">
            <a:spAutoFit/>
          </a:bodyPr>
          <a:lstStyle/>
          <a:p>
            <a:r>
              <a:rPr lang="es-MX" sz="1050" dirty="0" smtClean="0"/>
              <a:t>Código alfanumérico para buscar </a:t>
            </a:r>
            <a:r>
              <a:rPr lang="es-MX" sz="1050" dirty="0" err="1" smtClean="0"/>
              <a:t>info</a:t>
            </a:r>
            <a:r>
              <a:rPr lang="es-MX" sz="1050" dirty="0" smtClean="0"/>
              <a:t> similar a mi tecnología</a:t>
            </a:r>
            <a:endParaRPr lang="es-MX" dirty="0"/>
          </a:p>
        </p:txBody>
      </p:sp>
      <p:sp>
        <p:nvSpPr>
          <p:cNvPr id="34" name="TextBox 33"/>
          <p:cNvSpPr txBox="1"/>
          <p:nvPr/>
        </p:nvSpPr>
        <p:spPr>
          <a:xfrm>
            <a:off x="8924848" y="3116186"/>
            <a:ext cx="1477364" cy="461665"/>
          </a:xfrm>
          <a:prstGeom prst="rect">
            <a:avLst/>
          </a:prstGeom>
          <a:noFill/>
          <a:ln>
            <a:solidFill>
              <a:schemeClr val="accent2">
                <a:lumMod val="60000"/>
                <a:lumOff val="40000"/>
              </a:schemeClr>
            </a:solidFill>
          </a:ln>
        </p:spPr>
        <p:txBody>
          <a:bodyPr wrap="square" rtlCol="0">
            <a:spAutoFit/>
          </a:bodyPr>
          <a:lstStyle/>
          <a:p>
            <a:r>
              <a:rPr lang="es-MX" sz="1200" dirty="0" smtClean="0"/>
              <a:t>Conocer aliados y/o Competidores</a:t>
            </a:r>
            <a:endParaRPr lang="es-MX" sz="1200" dirty="0"/>
          </a:p>
        </p:txBody>
      </p:sp>
      <p:grpSp>
        <p:nvGrpSpPr>
          <p:cNvPr id="36" name="Group 35"/>
          <p:cNvGrpSpPr/>
          <p:nvPr/>
        </p:nvGrpSpPr>
        <p:grpSpPr>
          <a:xfrm flipV="1">
            <a:off x="1668629" y="5852565"/>
            <a:ext cx="160172" cy="356870"/>
            <a:chOff x="3371580" y="3417732"/>
            <a:chExt cx="153016" cy="364559"/>
          </a:xfrm>
        </p:grpSpPr>
        <p:cxnSp>
          <p:nvCxnSpPr>
            <p:cNvPr id="37" name="Straight Connector 36"/>
            <p:cNvCxnSpPr/>
            <p:nvPr/>
          </p:nvCxnSpPr>
          <p:spPr>
            <a:xfrm flipH="1" flipV="1">
              <a:off x="3449782" y="3549535"/>
              <a:ext cx="8313" cy="232756"/>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3371580" y="3417732"/>
              <a:ext cx="153016" cy="131803"/>
            </a:xfrm>
            <a:prstGeom prst="ellipse">
              <a:avLst/>
            </a:prstGeom>
            <a:solidFill>
              <a:srgbClr val="92D050"/>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39" name="Group 38"/>
          <p:cNvGrpSpPr/>
          <p:nvPr/>
        </p:nvGrpSpPr>
        <p:grpSpPr>
          <a:xfrm flipV="1">
            <a:off x="4283382" y="5868724"/>
            <a:ext cx="165102" cy="340711"/>
            <a:chOff x="3371580" y="3417732"/>
            <a:chExt cx="153016" cy="364559"/>
          </a:xfrm>
        </p:grpSpPr>
        <p:cxnSp>
          <p:nvCxnSpPr>
            <p:cNvPr id="40" name="Straight Connector 39"/>
            <p:cNvCxnSpPr/>
            <p:nvPr/>
          </p:nvCxnSpPr>
          <p:spPr>
            <a:xfrm flipH="1" flipV="1">
              <a:off x="3449782" y="3549535"/>
              <a:ext cx="8313" cy="232756"/>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371580" y="3417732"/>
              <a:ext cx="153016" cy="131803"/>
            </a:xfrm>
            <a:prstGeom prst="ellipse">
              <a:avLst/>
            </a:prstGeom>
            <a:solidFill>
              <a:srgbClr val="92D050"/>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42" name="Group 41"/>
          <p:cNvGrpSpPr/>
          <p:nvPr/>
        </p:nvGrpSpPr>
        <p:grpSpPr>
          <a:xfrm flipV="1">
            <a:off x="6991484" y="5868724"/>
            <a:ext cx="199025" cy="329766"/>
            <a:chOff x="3371580" y="3417732"/>
            <a:chExt cx="153016" cy="364559"/>
          </a:xfrm>
        </p:grpSpPr>
        <p:cxnSp>
          <p:nvCxnSpPr>
            <p:cNvPr id="43" name="Straight Connector 42"/>
            <p:cNvCxnSpPr/>
            <p:nvPr/>
          </p:nvCxnSpPr>
          <p:spPr>
            <a:xfrm flipH="1" flipV="1">
              <a:off x="3449782" y="3549535"/>
              <a:ext cx="8313" cy="232756"/>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371580" y="3417732"/>
              <a:ext cx="153016" cy="131803"/>
            </a:xfrm>
            <a:prstGeom prst="ellipse">
              <a:avLst/>
            </a:prstGeom>
            <a:solidFill>
              <a:srgbClr val="92D050"/>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grpSp>
        <p:nvGrpSpPr>
          <p:cNvPr id="45" name="Group 44"/>
          <p:cNvGrpSpPr/>
          <p:nvPr/>
        </p:nvGrpSpPr>
        <p:grpSpPr>
          <a:xfrm flipV="1">
            <a:off x="8735887" y="5852565"/>
            <a:ext cx="195384" cy="356870"/>
            <a:chOff x="3371580" y="3417732"/>
            <a:chExt cx="153016" cy="364559"/>
          </a:xfrm>
        </p:grpSpPr>
        <p:cxnSp>
          <p:nvCxnSpPr>
            <p:cNvPr id="46" name="Straight Connector 45"/>
            <p:cNvCxnSpPr/>
            <p:nvPr/>
          </p:nvCxnSpPr>
          <p:spPr>
            <a:xfrm flipH="1" flipV="1">
              <a:off x="3449782" y="3549535"/>
              <a:ext cx="8313" cy="232756"/>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3371580" y="3417732"/>
              <a:ext cx="153016" cy="131803"/>
            </a:xfrm>
            <a:prstGeom prst="ellipse">
              <a:avLst/>
            </a:prstGeom>
            <a:solidFill>
              <a:srgbClr val="92D050"/>
            </a:solid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sp>
        <p:nvSpPr>
          <p:cNvPr id="35" name="TextBox 34"/>
          <p:cNvSpPr txBox="1"/>
          <p:nvPr/>
        </p:nvSpPr>
        <p:spPr>
          <a:xfrm>
            <a:off x="571553" y="6334780"/>
            <a:ext cx="2221263" cy="461665"/>
          </a:xfrm>
          <a:prstGeom prst="rect">
            <a:avLst/>
          </a:prstGeom>
          <a:noFill/>
          <a:ln>
            <a:solidFill>
              <a:schemeClr val="accent2">
                <a:lumMod val="60000"/>
                <a:lumOff val="40000"/>
              </a:schemeClr>
            </a:solidFill>
          </a:ln>
        </p:spPr>
        <p:txBody>
          <a:bodyPr wrap="square" rtlCol="0">
            <a:spAutoFit/>
          </a:bodyPr>
          <a:lstStyle/>
          <a:p>
            <a:r>
              <a:rPr lang="es-MX" sz="1200" dirty="0" smtClean="0"/>
              <a:t>Me permite ubicar en BD de patente</a:t>
            </a:r>
            <a:endParaRPr lang="es-MX" sz="1200" dirty="0"/>
          </a:p>
        </p:txBody>
      </p:sp>
      <p:sp>
        <p:nvSpPr>
          <p:cNvPr id="48" name="TextBox 47"/>
          <p:cNvSpPr txBox="1"/>
          <p:nvPr/>
        </p:nvSpPr>
        <p:spPr>
          <a:xfrm>
            <a:off x="3626868" y="6295478"/>
            <a:ext cx="1654232" cy="600164"/>
          </a:xfrm>
          <a:prstGeom prst="rect">
            <a:avLst/>
          </a:prstGeom>
          <a:noFill/>
          <a:ln>
            <a:solidFill>
              <a:schemeClr val="accent2">
                <a:lumMod val="60000"/>
                <a:lumOff val="40000"/>
              </a:schemeClr>
            </a:solidFill>
          </a:ln>
        </p:spPr>
        <p:txBody>
          <a:bodyPr wrap="square" rtlCol="0">
            <a:spAutoFit/>
          </a:bodyPr>
          <a:lstStyle/>
          <a:p>
            <a:r>
              <a:rPr lang="es-MX" sz="1100" dirty="0" smtClean="0"/>
              <a:t>Permite conocer la antigüedad de desarrollos parecidos al propuesto.</a:t>
            </a:r>
            <a:endParaRPr lang="es-MX" sz="1100" dirty="0"/>
          </a:p>
        </p:txBody>
      </p:sp>
      <p:sp>
        <p:nvSpPr>
          <p:cNvPr id="49" name="TextBox 48"/>
          <p:cNvSpPr txBox="1"/>
          <p:nvPr/>
        </p:nvSpPr>
        <p:spPr>
          <a:xfrm>
            <a:off x="5618689" y="6288725"/>
            <a:ext cx="2780972" cy="430887"/>
          </a:xfrm>
          <a:prstGeom prst="rect">
            <a:avLst/>
          </a:prstGeom>
          <a:noFill/>
          <a:ln>
            <a:solidFill>
              <a:schemeClr val="accent2">
                <a:lumMod val="60000"/>
                <a:lumOff val="40000"/>
              </a:schemeClr>
            </a:solidFill>
          </a:ln>
        </p:spPr>
        <p:txBody>
          <a:bodyPr wrap="square" rtlCol="0">
            <a:spAutoFit/>
          </a:bodyPr>
          <a:lstStyle/>
          <a:p>
            <a:r>
              <a:rPr lang="es-MX" sz="1100" dirty="0" smtClean="0"/>
              <a:t>Permite conocer si el documento que identifique esta en proceso o fue rechazado</a:t>
            </a:r>
            <a:endParaRPr lang="es-MX" sz="1100" dirty="0"/>
          </a:p>
        </p:txBody>
      </p:sp>
      <p:sp>
        <p:nvSpPr>
          <p:cNvPr id="50" name="TextBox 49"/>
          <p:cNvSpPr txBox="1"/>
          <p:nvPr/>
        </p:nvSpPr>
        <p:spPr>
          <a:xfrm>
            <a:off x="8522483" y="6304557"/>
            <a:ext cx="2475717" cy="507831"/>
          </a:xfrm>
          <a:prstGeom prst="rect">
            <a:avLst/>
          </a:prstGeom>
          <a:noFill/>
          <a:ln>
            <a:solidFill>
              <a:schemeClr val="accent2">
                <a:lumMod val="60000"/>
                <a:lumOff val="40000"/>
              </a:schemeClr>
            </a:solidFill>
          </a:ln>
        </p:spPr>
        <p:txBody>
          <a:bodyPr wrap="square" rtlCol="0">
            <a:spAutoFit/>
          </a:bodyPr>
          <a:lstStyle/>
          <a:p>
            <a:r>
              <a:rPr lang="es-MX" sz="900" dirty="0" smtClean="0"/>
              <a:t>Descripción del código de patentes para buscar en especifico por sector/campo tecnológico.</a:t>
            </a:r>
            <a:r>
              <a:rPr lang="es-MX" dirty="0" smtClean="0"/>
              <a:t> </a:t>
            </a:r>
            <a:endParaRPr lang="es-MX" dirty="0"/>
          </a:p>
        </p:txBody>
      </p:sp>
    </p:spTree>
    <p:extLst>
      <p:ext uri="{BB962C8B-B14F-4D97-AF65-F5344CB8AC3E}">
        <p14:creationId xmlns:p14="http://schemas.microsoft.com/office/powerpoint/2010/main" val="1861906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928255" y="-241069"/>
          <a:ext cx="10515600" cy="2884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7328747" y="164693"/>
            <a:ext cx="2128058" cy="2003367"/>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Picture 6" descr="Tip Images, Stock Photos &amp; Vectors | Shutterstock"/>
          <p:cNvPicPr>
            <a:picLocks noChangeAspect="1" noChangeArrowheads="1"/>
          </p:cNvPicPr>
          <p:nvPr/>
        </p:nvPicPr>
        <p:blipFill rotWithShape="1">
          <a:blip r:embed="rId7">
            <a:extLst>
              <a:ext uri="{28A0092B-C50C-407E-A947-70E740481C1C}">
                <a14:useLocalDpi xmlns:a14="http://schemas.microsoft.com/office/drawing/2010/main" val="0"/>
              </a:ext>
            </a:extLst>
          </a:blip>
          <a:srcRect l="18408" t="17117" r="18823" b="21480"/>
          <a:stretch/>
        </p:blipFill>
        <p:spPr bwMode="auto">
          <a:xfrm>
            <a:off x="9033861" y="3095874"/>
            <a:ext cx="1081035" cy="1138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38321" y="2168060"/>
            <a:ext cx="3923145" cy="4524315"/>
          </a:xfrm>
          <a:prstGeom prst="rect">
            <a:avLst/>
          </a:prstGeom>
          <a:noFill/>
        </p:spPr>
        <p:txBody>
          <a:bodyPr wrap="square" rtlCol="0">
            <a:spAutoFit/>
          </a:bodyPr>
          <a:lstStyle/>
          <a:p>
            <a:r>
              <a:rPr lang="es-MX" sz="1600" dirty="0" smtClean="0"/>
              <a:t>¿Qué Protege? (Ver reivindicaciones)</a:t>
            </a:r>
          </a:p>
          <a:p>
            <a:pPr marL="285750" indent="-285750">
              <a:buFont typeface="Wingdings" panose="05000000000000000000" pitchFamily="2" charset="2"/>
              <a:buChar char="q"/>
            </a:pPr>
            <a:r>
              <a:rPr lang="es-MX" sz="1600" dirty="0" smtClean="0"/>
              <a:t> Producto </a:t>
            </a:r>
            <a:endParaRPr lang="es-MX" sz="1600" dirty="0"/>
          </a:p>
          <a:p>
            <a:pPr marL="285750" indent="-285750">
              <a:buFont typeface="Wingdings" panose="05000000000000000000" pitchFamily="2" charset="2"/>
              <a:buChar char="q"/>
            </a:pPr>
            <a:r>
              <a:rPr lang="es-MX" sz="1600" dirty="0" smtClean="0"/>
              <a:t> </a:t>
            </a:r>
            <a:r>
              <a:rPr lang="es-MX" sz="1600" dirty="0"/>
              <a:t>P</a:t>
            </a:r>
            <a:r>
              <a:rPr lang="es-MX" sz="1600" dirty="0" smtClean="0"/>
              <a:t>roceso</a:t>
            </a:r>
          </a:p>
          <a:p>
            <a:pPr marL="285750" indent="-285750">
              <a:buFont typeface="Wingdings" panose="05000000000000000000" pitchFamily="2" charset="2"/>
              <a:buChar char="q"/>
            </a:pPr>
            <a:r>
              <a:rPr lang="es-MX" sz="1600" dirty="0" smtClean="0"/>
              <a:t> Producto y proceso</a:t>
            </a:r>
          </a:p>
          <a:p>
            <a:endParaRPr lang="es-MX" sz="1600" dirty="0" smtClean="0"/>
          </a:p>
          <a:p>
            <a:r>
              <a:rPr lang="es-MX" sz="1600" dirty="0" smtClean="0"/>
              <a:t>¿Resuelve el mismo problema? (comparar)</a:t>
            </a:r>
          </a:p>
          <a:p>
            <a:pPr marL="285750" indent="-285750">
              <a:buFont typeface="Wingdings" panose="05000000000000000000" pitchFamily="2" charset="2"/>
              <a:buChar char="q"/>
            </a:pPr>
            <a:r>
              <a:rPr lang="es-MX" sz="1600" dirty="0" smtClean="0"/>
              <a:t>SI</a:t>
            </a:r>
          </a:p>
          <a:p>
            <a:pPr marL="285750" indent="-285750">
              <a:buFont typeface="Wingdings" panose="05000000000000000000" pitchFamily="2" charset="2"/>
              <a:buChar char="q"/>
            </a:pPr>
            <a:r>
              <a:rPr lang="es-MX" sz="1600" dirty="0" smtClean="0"/>
              <a:t>NO</a:t>
            </a:r>
          </a:p>
          <a:p>
            <a:pPr marL="285750" indent="-285750">
              <a:buFont typeface="Wingdings" panose="05000000000000000000" pitchFamily="2" charset="2"/>
              <a:buChar char="q"/>
            </a:pPr>
            <a:endParaRPr lang="es-MX" sz="1600" dirty="0" smtClean="0"/>
          </a:p>
          <a:p>
            <a:r>
              <a:rPr lang="es-MX" sz="1600" dirty="0" smtClean="0"/>
              <a:t>¿Resuelve de la misma forma el problema? (Ver ejemplos de realización preferidos)</a:t>
            </a:r>
          </a:p>
          <a:p>
            <a:pPr marL="285750" indent="-285750">
              <a:buFont typeface="Wingdings" panose="05000000000000000000" pitchFamily="2" charset="2"/>
              <a:buChar char="q"/>
            </a:pPr>
            <a:r>
              <a:rPr lang="es-MX" sz="1600" dirty="0"/>
              <a:t>SI</a:t>
            </a:r>
          </a:p>
          <a:p>
            <a:pPr marL="285750" indent="-285750">
              <a:buFont typeface="Wingdings" panose="05000000000000000000" pitchFamily="2" charset="2"/>
              <a:buChar char="q"/>
            </a:pPr>
            <a:r>
              <a:rPr lang="es-MX" sz="1600" dirty="0" smtClean="0"/>
              <a:t>NO</a:t>
            </a:r>
          </a:p>
          <a:p>
            <a:pPr marL="285750" indent="-285750">
              <a:buFont typeface="Wingdings" panose="05000000000000000000" pitchFamily="2" charset="2"/>
              <a:buChar char="q"/>
            </a:pPr>
            <a:endParaRPr lang="es-MX" sz="1600" dirty="0"/>
          </a:p>
          <a:p>
            <a:r>
              <a:rPr lang="es-MX" sz="1600" dirty="0" smtClean="0"/>
              <a:t>Si la respuesta es: </a:t>
            </a:r>
            <a:r>
              <a:rPr lang="es-MX" sz="1600" dirty="0" smtClean="0">
                <a:solidFill>
                  <a:srgbClr val="FF0000"/>
                </a:solidFill>
              </a:rPr>
              <a:t>SI.</a:t>
            </a:r>
          </a:p>
          <a:p>
            <a:r>
              <a:rPr lang="es-MX" sz="1600" dirty="0" smtClean="0">
                <a:solidFill>
                  <a:srgbClr val="FF0000"/>
                </a:solidFill>
              </a:rPr>
              <a:t> Continúe investigando/reformule hipótesis.</a:t>
            </a:r>
          </a:p>
          <a:p>
            <a:r>
              <a:rPr lang="es-MX" sz="1600" dirty="0" smtClean="0"/>
              <a:t>Si la respuesta es: </a:t>
            </a:r>
            <a:r>
              <a:rPr lang="es-MX" sz="1600" dirty="0" smtClean="0">
                <a:solidFill>
                  <a:srgbClr val="00B050"/>
                </a:solidFill>
              </a:rPr>
              <a:t>NO. </a:t>
            </a:r>
          </a:p>
          <a:p>
            <a:r>
              <a:rPr lang="es-MX" sz="1600" dirty="0">
                <a:solidFill>
                  <a:srgbClr val="00B050"/>
                </a:solidFill>
              </a:rPr>
              <a:t> </a:t>
            </a:r>
            <a:r>
              <a:rPr lang="es-MX" sz="1600" dirty="0" smtClean="0">
                <a:solidFill>
                  <a:srgbClr val="00B050"/>
                </a:solidFill>
              </a:rPr>
              <a:t>Indique las </a:t>
            </a:r>
            <a:r>
              <a:rPr lang="es-MX" sz="1600" u="sng" dirty="0" smtClean="0">
                <a:solidFill>
                  <a:srgbClr val="00B050"/>
                </a:solidFill>
              </a:rPr>
              <a:t>diferencias técnicas</a:t>
            </a:r>
            <a:r>
              <a:rPr lang="es-MX" sz="1600" dirty="0">
                <a:solidFill>
                  <a:srgbClr val="00B050"/>
                </a:solidFill>
              </a:rPr>
              <a:t>.</a:t>
            </a:r>
            <a:endParaRPr lang="es-MX" sz="1600" u="sng" dirty="0" smtClean="0">
              <a:solidFill>
                <a:srgbClr val="00B050"/>
              </a:solidFill>
            </a:endParaRPr>
          </a:p>
        </p:txBody>
      </p:sp>
      <p:sp>
        <p:nvSpPr>
          <p:cNvPr id="3" name="TextBox 2"/>
          <p:cNvSpPr txBox="1"/>
          <p:nvPr/>
        </p:nvSpPr>
        <p:spPr>
          <a:xfrm>
            <a:off x="7328747" y="4234718"/>
            <a:ext cx="4356647" cy="1200329"/>
          </a:xfrm>
          <a:prstGeom prst="rect">
            <a:avLst/>
          </a:prstGeom>
          <a:noFill/>
        </p:spPr>
        <p:txBody>
          <a:bodyPr wrap="square" rtlCol="0">
            <a:spAutoFit/>
          </a:bodyPr>
          <a:lstStyle/>
          <a:p>
            <a:pPr algn="ctr"/>
            <a:r>
              <a:rPr lang="es-MX" dirty="0" smtClean="0">
                <a:latin typeface="Comic Sans MS" panose="030F0702030302020204" pitchFamily="66" charset="0"/>
              </a:rPr>
              <a:t>Complemente la tabla del paso anterior, incluyendo:</a:t>
            </a:r>
          </a:p>
          <a:p>
            <a:pPr algn="ctr"/>
            <a:r>
              <a:rPr lang="es-MX" dirty="0" smtClean="0">
                <a:latin typeface="Comic Sans MS" panose="030F0702030302020204" pitchFamily="66" charset="0"/>
              </a:rPr>
              <a:t>Diferencias técnicas. Profundice tanto como pueda. </a:t>
            </a:r>
            <a:endParaRPr lang="es-MX" dirty="0">
              <a:latin typeface="Comic Sans MS" panose="030F0702030302020204" pitchFamily="66" charset="0"/>
            </a:endParaRPr>
          </a:p>
        </p:txBody>
      </p:sp>
      <p:sp>
        <p:nvSpPr>
          <p:cNvPr id="4" name="TextBox 3"/>
          <p:cNvSpPr txBox="1"/>
          <p:nvPr/>
        </p:nvSpPr>
        <p:spPr>
          <a:xfrm>
            <a:off x="581506" y="3080556"/>
            <a:ext cx="267855" cy="2308324"/>
          </a:xfrm>
          <a:prstGeom prst="rect">
            <a:avLst/>
          </a:prstGeom>
          <a:solidFill>
            <a:schemeClr val="accent2">
              <a:lumMod val="60000"/>
              <a:lumOff val="40000"/>
            </a:schemeClr>
          </a:solidFill>
        </p:spPr>
        <p:txBody>
          <a:bodyPr wrap="square" rtlCol="0">
            <a:spAutoFit/>
          </a:bodyPr>
          <a:lstStyle/>
          <a:p>
            <a:r>
              <a:rPr lang="es-MX" dirty="0"/>
              <a:t>A</a:t>
            </a:r>
            <a:r>
              <a:rPr lang="es-MX" dirty="0" smtClean="0"/>
              <a:t>nalizar</a:t>
            </a:r>
            <a:endParaRPr lang="es-MX" dirty="0"/>
          </a:p>
        </p:txBody>
      </p:sp>
    </p:spTree>
    <p:extLst>
      <p:ext uri="{BB962C8B-B14F-4D97-AF65-F5344CB8AC3E}">
        <p14:creationId xmlns:p14="http://schemas.microsoft.com/office/powerpoint/2010/main" val="21530221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928255" y="-241069"/>
          <a:ext cx="10515600" cy="2884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9518073" y="173006"/>
            <a:ext cx="2128058" cy="2003367"/>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extBox 7"/>
          <p:cNvSpPr txBox="1"/>
          <p:nvPr/>
        </p:nvSpPr>
        <p:spPr>
          <a:xfrm>
            <a:off x="640080" y="2643447"/>
            <a:ext cx="3898669" cy="2585323"/>
          </a:xfrm>
          <a:prstGeom prst="rect">
            <a:avLst/>
          </a:prstGeom>
          <a:noFill/>
        </p:spPr>
        <p:txBody>
          <a:bodyPr wrap="square" rtlCol="0">
            <a:spAutoFit/>
          </a:bodyPr>
          <a:lstStyle/>
          <a:p>
            <a:r>
              <a:rPr lang="es-MX" dirty="0" smtClean="0"/>
              <a:t>De la tabla que construyó, solo permanecerán máximo 5 documentos que considere el estado del arte más cercano.</a:t>
            </a:r>
          </a:p>
          <a:p>
            <a:r>
              <a:rPr lang="es-MX" dirty="0" smtClean="0"/>
              <a:t>Si encontró mas de 5 documentos, debe profundizar su investigación para diferenciarse técnicamente de los documentos que conforman el estado del arte.</a:t>
            </a:r>
          </a:p>
        </p:txBody>
      </p:sp>
      <p:pic>
        <p:nvPicPr>
          <p:cNvPr id="11" name="Picture 6" descr="Tip Images, Stock Photos &amp; Vectors | Shutterstock"/>
          <p:cNvPicPr>
            <a:picLocks noChangeAspect="1" noChangeArrowheads="1"/>
          </p:cNvPicPr>
          <p:nvPr/>
        </p:nvPicPr>
        <p:blipFill rotWithShape="1">
          <a:blip r:embed="rId7">
            <a:extLst>
              <a:ext uri="{28A0092B-C50C-407E-A947-70E740481C1C}">
                <a14:useLocalDpi xmlns:a14="http://schemas.microsoft.com/office/drawing/2010/main" val="0"/>
              </a:ext>
            </a:extLst>
          </a:blip>
          <a:srcRect l="18408" t="17117" r="18823" b="21480"/>
          <a:stretch/>
        </p:blipFill>
        <p:spPr bwMode="auto">
          <a:xfrm>
            <a:off x="9293629" y="3066615"/>
            <a:ext cx="1081035" cy="11388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545827" y="4274435"/>
            <a:ext cx="2576638" cy="1754326"/>
          </a:xfrm>
          <a:prstGeom prst="rect">
            <a:avLst/>
          </a:prstGeom>
          <a:noFill/>
        </p:spPr>
        <p:txBody>
          <a:bodyPr wrap="square" rtlCol="0">
            <a:spAutoFit/>
          </a:bodyPr>
          <a:lstStyle/>
          <a:p>
            <a:pPr algn="ctr"/>
            <a:r>
              <a:rPr lang="es-MX" dirty="0" smtClean="0">
                <a:latin typeface="Comic Sans MS" panose="030F0702030302020204" pitchFamily="66" charset="0"/>
              </a:rPr>
              <a:t>Poco a poco se filtrarán los documentos, para obtener </a:t>
            </a:r>
            <a:r>
              <a:rPr lang="es-MX" dirty="0" err="1" smtClean="0">
                <a:latin typeface="Comic Sans MS" panose="030F0702030302020204" pitchFamily="66" charset="0"/>
              </a:rPr>
              <a:t>máx</a:t>
            </a:r>
            <a:r>
              <a:rPr lang="es-MX" dirty="0" smtClean="0">
                <a:latin typeface="Comic Sans MS" panose="030F0702030302020204" pitchFamily="66" charset="0"/>
              </a:rPr>
              <a:t> 5 que definan el Estado de Arte más cercano.</a:t>
            </a:r>
            <a:endParaRPr lang="es-MX" dirty="0">
              <a:latin typeface="Comic Sans MS" panose="030F0702030302020204" pitchFamily="66" charset="0"/>
            </a:endParaRPr>
          </a:p>
        </p:txBody>
      </p:sp>
    </p:spTree>
    <p:extLst>
      <p:ext uri="{BB962C8B-B14F-4D97-AF65-F5344CB8AC3E}">
        <p14:creationId xmlns:p14="http://schemas.microsoft.com/office/powerpoint/2010/main" val="3904896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886570"/>
            <a:ext cx="3932237" cy="1600200"/>
          </a:xfrm>
        </p:spPr>
        <p:txBody>
          <a:bodyPr>
            <a:noAutofit/>
          </a:bodyPr>
          <a:lstStyle/>
          <a:p>
            <a:pPr algn="ctr"/>
            <a:r>
              <a:rPr lang="es-MX" sz="4400" dirty="0" smtClean="0"/>
              <a:t>Extender la Territorialidad de tu protección</a:t>
            </a:r>
            <a:endParaRPr lang="es-MX" sz="44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399885072"/>
              </p:ext>
            </p:extLst>
          </p:nvPr>
        </p:nvGraphicFramePr>
        <p:xfrm>
          <a:off x="6301047" y="2360815"/>
          <a:ext cx="4227356" cy="3262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p:cNvSpPr>
            <a:spLocks noGrp="1"/>
          </p:cNvSpPr>
          <p:nvPr>
            <p:ph type="body" sz="half" idx="2"/>
          </p:nvPr>
        </p:nvSpPr>
        <p:spPr>
          <a:xfrm>
            <a:off x="839788" y="2550725"/>
            <a:ext cx="3932237" cy="3811588"/>
          </a:xfrm>
        </p:spPr>
        <p:txBody>
          <a:bodyPr/>
          <a:lstStyle/>
          <a:p>
            <a:r>
              <a:rPr lang="es-MX" b="1" dirty="0" smtClean="0"/>
              <a:t>Definir países donde hay interés de protección.</a:t>
            </a:r>
            <a:endParaRPr lang="es-MX" b="1" dirty="0"/>
          </a:p>
        </p:txBody>
      </p:sp>
      <p:sp>
        <p:nvSpPr>
          <p:cNvPr id="2" name="Slide Number Placeholder 1"/>
          <p:cNvSpPr>
            <a:spLocks noGrp="1"/>
          </p:cNvSpPr>
          <p:nvPr>
            <p:ph type="sldNum" sz="quarter" idx="12"/>
          </p:nvPr>
        </p:nvSpPr>
        <p:spPr/>
        <p:txBody>
          <a:bodyPr/>
          <a:lstStyle/>
          <a:p>
            <a:fld id="{DB495634-23E6-47C1-A00C-EA21B0F0CA26}" type="slidenum">
              <a:rPr lang="es-MX" smtClean="0"/>
              <a:t>13</a:t>
            </a:fld>
            <a:endParaRPr lang="es-MX"/>
          </a:p>
        </p:txBody>
      </p:sp>
      <p:sp>
        <p:nvSpPr>
          <p:cNvPr id="11" name="Rectangle 10"/>
          <p:cNvSpPr/>
          <p:nvPr/>
        </p:nvSpPr>
        <p:spPr>
          <a:xfrm>
            <a:off x="5736006" y="5794006"/>
            <a:ext cx="2545464" cy="523220"/>
          </a:xfrm>
          <a:prstGeom prst="rect">
            <a:avLst/>
          </a:prstGeom>
        </p:spPr>
        <p:txBody>
          <a:bodyPr wrap="square">
            <a:spAutoFit/>
          </a:bodyPr>
          <a:lstStyle/>
          <a:p>
            <a:r>
              <a:rPr lang="es-MX" sz="1400" dirty="0" smtClean="0">
                <a:hlinkClick r:id="rId7"/>
              </a:rPr>
              <a:t>https://www.wipo.int/treaties/es/ip/paris/summary_paris.html</a:t>
            </a:r>
            <a:endParaRPr lang="es-MX" sz="1400" dirty="0"/>
          </a:p>
        </p:txBody>
      </p:sp>
      <p:sp>
        <p:nvSpPr>
          <p:cNvPr id="12" name="Rectangle 11"/>
          <p:cNvSpPr/>
          <p:nvPr/>
        </p:nvSpPr>
        <p:spPr>
          <a:xfrm>
            <a:off x="8317217" y="5777416"/>
            <a:ext cx="2360815" cy="523220"/>
          </a:xfrm>
          <a:prstGeom prst="rect">
            <a:avLst/>
          </a:prstGeom>
        </p:spPr>
        <p:txBody>
          <a:bodyPr wrap="square">
            <a:spAutoFit/>
          </a:bodyPr>
          <a:lstStyle/>
          <a:p>
            <a:r>
              <a:rPr lang="es-MX" sz="1400" dirty="0" smtClean="0">
                <a:hlinkClick r:id="rId8"/>
              </a:rPr>
              <a:t>https://www.wipo.int/pct/es/pct_contracting_states.html</a:t>
            </a:r>
            <a:endParaRPr lang="es-MX" sz="1400" dirty="0"/>
          </a:p>
        </p:txBody>
      </p:sp>
      <p:grpSp>
        <p:nvGrpSpPr>
          <p:cNvPr id="13" name="Group 12"/>
          <p:cNvGrpSpPr/>
          <p:nvPr/>
        </p:nvGrpSpPr>
        <p:grpSpPr>
          <a:xfrm>
            <a:off x="5690620" y="1150319"/>
            <a:ext cx="4987412" cy="853049"/>
            <a:chOff x="0" y="0"/>
            <a:chExt cx="1706099" cy="853049"/>
          </a:xfrm>
          <a:solidFill>
            <a:schemeClr val="tx1"/>
          </a:solidFill>
        </p:grpSpPr>
        <p:sp>
          <p:nvSpPr>
            <p:cNvPr id="14" name="Rounded Rectangle 13"/>
            <p:cNvSpPr/>
            <p:nvPr/>
          </p:nvSpPr>
          <p:spPr>
            <a:xfrm>
              <a:off x="0" y="0"/>
              <a:ext cx="1706099" cy="853049"/>
            </a:xfrm>
            <a:prstGeom prst="roundRect">
              <a:avLst>
                <a:gd name="adj" fmla="val 10000"/>
              </a:avLst>
            </a:prstGeom>
            <a:grpFill/>
            <a:ln>
              <a:solidFill>
                <a:schemeClr val="tx1">
                  <a:lumMod val="95000"/>
                  <a:lumOff val="5000"/>
                </a:schemeClr>
              </a:solidFill>
            </a:ln>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sp>
        <p:sp>
          <p:nvSpPr>
            <p:cNvPr id="15" name="Rounded Rectangle 4"/>
            <p:cNvSpPr txBox="1"/>
            <p:nvPr/>
          </p:nvSpPr>
          <p:spPr>
            <a:xfrm>
              <a:off x="24985" y="24985"/>
              <a:ext cx="1656129" cy="803079"/>
            </a:xfrm>
            <a:prstGeom prst="rect">
              <a:avLst/>
            </a:prstGeom>
            <a:grpFill/>
            <a:ln>
              <a:solidFill>
                <a:schemeClr val="tx1">
                  <a:lumMod val="95000"/>
                  <a:lumOff val="5000"/>
                </a:schemeClr>
              </a:solidFill>
            </a:ln>
          </p:spPr>
          <p:style>
            <a:lnRef idx="0">
              <a:scrgbClr r="0" g="0" b="0"/>
            </a:lnRef>
            <a:fillRef idx="0">
              <a:scrgbClr r="0" g="0" b="0"/>
            </a:fillRef>
            <a:effectRef idx="0">
              <a:scrgbClr r="0" g="0" b="0"/>
            </a:effectRef>
            <a:fontRef idx="minor">
              <a:schemeClr val="lt1"/>
            </a:fontRef>
          </p:style>
          <p:txBody>
            <a:bodyPr spcFirstLastPara="0" vert="horz" wrap="square" lIns="20955" tIns="13970" rIns="20955" bIns="13970" numCol="1" spcCol="1270" anchor="ctr" anchorCtr="0">
              <a:noAutofit/>
            </a:bodyPr>
            <a:lstStyle/>
            <a:p>
              <a:pPr lvl="0" algn="ctr" defTabSz="488950">
                <a:lnSpc>
                  <a:spcPct val="90000"/>
                </a:lnSpc>
                <a:spcBef>
                  <a:spcPct val="0"/>
                </a:spcBef>
                <a:spcAft>
                  <a:spcPct val="35000"/>
                </a:spcAft>
              </a:pPr>
              <a:r>
                <a:rPr lang="es-MX" sz="1100" kern="1200" dirty="0" smtClean="0">
                  <a:solidFill>
                    <a:schemeClr val="bg1"/>
                  </a:solidFill>
                </a:rPr>
                <a:t>TRATADOS INTERNACIONALES PARA EXTENDER LA PROTECCIÓN DE INVENCIONES</a:t>
              </a:r>
              <a:endParaRPr lang="es-MX" sz="1100" kern="1200" dirty="0">
                <a:solidFill>
                  <a:schemeClr val="bg1"/>
                </a:solidFill>
              </a:endParaRPr>
            </a:p>
          </p:txBody>
        </p:sp>
      </p:grpSp>
      <p:pic>
        <p:nvPicPr>
          <p:cNvPr id="16" name="Picture 6" descr="Innovation HUB Tec-China - Monterrey y alrededores, México | Perfil  profesional | Linked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265920" y="0"/>
            <a:ext cx="292608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0785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gn="ctr"/>
            <a:r>
              <a:rPr lang="es-MX" sz="4400" dirty="0" smtClean="0"/>
              <a:t>¿Por qué SI proteger?</a:t>
            </a:r>
            <a:endParaRPr lang="es-MX" sz="4400" dirty="0"/>
          </a:p>
        </p:txBody>
      </p:sp>
      <p:sp>
        <p:nvSpPr>
          <p:cNvPr id="3" name="Content Placeholder 2"/>
          <p:cNvSpPr>
            <a:spLocks noGrp="1"/>
          </p:cNvSpPr>
          <p:nvPr>
            <p:ph idx="1"/>
          </p:nvPr>
        </p:nvSpPr>
        <p:spPr>
          <a:xfrm>
            <a:off x="5055910" y="930421"/>
            <a:ext cx="6930294" cy="5196032"/>
          </a:xfrm>
        </p:spPr>
        <p:txBody>
          <a:bodyPr>
            <a:normAutofit/>
          </a:bodyPr>
          <a:lstStyle/>
          <a:p>
            <a:r>
              <a:rPr lang="es-MX" b="1" dirty="0" smtClean="0"/>
              <a:t>Ventajas que brinda la PI y su TT</a:t>
            </a:r>
            <a:endParaRPr lang="es-MX" b="1" dirty="0"/>
          </a:p>
        </p:txBody>
      </p:sp>
      <p:sp>
        <p:nvSpPr>
          <p:cNvPr id="2" name="Text Placeholder 1"/>
          <p:cNvSpPr>
            <a:spLocks noGrp="1"/>
          </p:cNvSpPr>
          <p:nvPr>
            <p:ph type="body" sz="half" idx="2"/>
          </p:nvPr>
        </p:nvSpPr>
        <p:spPr>
          <a:xfrm>
            <a:off x="854496" y="2445683"/>
            <a:ext cx="3932237" cy="3811588"/>
          </a:xfrm>
        </p:spPr>
        <p:txBody>
          <a:bodyPr/>
          <a:lstStyle/>
          <a:p>
            <a:r>
              <a:rPr lang="es-MX" b="1" dirty="0" smtClean="0"/>
              <a:t>Los DPI brindan múltiples ventajas a los titulares.</a:t>
            </a:r>
            <a:endParaRPr lang="es-MX" b="1" dirty="0"/>
          </a:p>
          <a:p>
            <a:endParaRPr lang="es-MX" dirty="0" smtClean="0"/>
          </a:p>
          <a:p>
            <a:endParaRPr lang="es-MX" dirty="0"/>
          </a:p>
          <a:p>
            <a:endParaRPr lang="es-MX" dirty="0"/>
          </a:p>
        </p:txBody>
      </p:sp>
      <p:grpSp>
        <p:nvGrpSpPr>
          <p:cNvPr id="24" name="Group 23"/>
          <p:cNvGrpSpPr/>
          <p:nvPr/>
        </p:nvGrpSpPr>
        <p:grpSpPr>
          <a:xfrm>
            <a:off x="5055910" y="2024538"/>
            <a:ext cx="6720245" cy="3308528"/>
            <a:chOff x="1449977" y="2060707"/>
            <a:chExt cx="9235439" cy="4406508"/>
          </a:xfrm>
        </p:grpSpPr>
        <p:sp>
          <p:nvSpPr>
            <p:cNvPr id="25" name="Rectángulo 2"/>
            <p:cNvSpPr>
              <a:spLocks noChangeArrowheads="1"/>
            </p:cNvSpPr>
            <p:nvPr/>
          </p:nvSpPr>
          <p:spPr bwMode="auto">
            <a:xfrm>
              <a:off x="1651644" y="2907596"/>
              <a:ext cx="2349499" cy="77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ctr" eaLnBrk="1" hangingPunct="1"/>
              <a:r>
                <a:rPr lang="es-MX" altLang="es-MX" sz="1600" dirty="0" smtClean="0">
                  <a:latin typeface="Arial" panose="020B0604020202020204" pitchFamily="34" charset="0"/>
                  <a:cs typeface="Arial" panose="020B0604020202020204" pitchFamily="34" charset="0"/>
                </a:rPr>
                <a:t>Genera </a:t>
              </a:r>
              <a:r>
                <a:rPr lang="es-MX" altLang="es-MX" sz="1600" dirty="0">
                  <a:latin typeface="Arial" panose="020B0604020202020204" pitchFamily="34" charset="0"/>
                  <a:cs typeface="Arial" panose="020B0604020202020204" pitchFamily="34" charset="0"/>
                </a:rPr>
                <a:t>conocimiento</a:t>
              </a:r>
              <a:endParaRPr lang="es-ES" altLang="es-MX" sz="1600" dirty="0">
                <a:latin typeface="Arial" panose="020B0604020202020204" pitchFamily="34" charset="0"/>
                <a:cs typeface="Arial" panose="020B0604020202020204" pitchFamily="34" charset="0"/>
              </a:endParaRPr>
            </a:p>
          </p:txBody>
        </p:sp>
        <p:sp>
          <p:nvSpPr>
            <p:cNvPr id="26" name="Rectángulo 3"/>
            <p:cNvSpPr>
              <a:spLocks noChangeArrowheads="1"/>
            </p:cNvSpPr>
            <p:nvPr/>
          </p:nvSpPr>
          <p:spPr bwMode="auto">
            <a:xfrm>
              <a:off x="4234266" y="2959988"/>
              <a:ext cx="1872543" cy="77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ctr" eaLnBrk="1" hangingPunct="1">
                <a:buClr>
                  <a:srgbClr val="C00000"/>
                </a:buClr>
              </a:pPr>
              <a:r>
                <a:rPr lang="es-MX" altLang="es-MX" sz="1600" dirty="0">
                  <a:latin typeface="Arial" panose="020B0604020202020204" pitchFamily="34" charset="0"/>
                  <a:cs typeface="Arial" panose="020B0604020202020204" pitchFamily="34" charset="0"/>
                </a:rPr>
                <a:t>Crea nuevos mercados</a:t>
              </a:r>
            </a:p>
          </p:txBody>
        </p:sp>
        <p:sp>
          <p:nvSpPr>
            <p:cNvPr id="27" name="Rectángulo 4"/>
            <p:cNvSpPr>
              <a:spLocks noChangeArrowheads="1"/>
            </p:cNvSpPr>
            <p:nvPr/>
          </p:nvSpPr>
          <p:spPr bwMode="auto">
            <a:xfrm>
              <a:off x="6202479" y="2833996"/>
              <a:ext cx="1951565" cy="11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ctr" eaLnBrk="1" hangingPunct="1"/>
              <a:r>
                <a:rPr lang="es-MX" altLang="es-MX" sz="1600" dirty="0">
                  <a:latin typeface="Arial" panose="020B0604020202020204" pitchFamily="34" charset="0"/>
                  <a:cs typeface="Arial" panose="020B0604020202020204" pitchFamily="34" charset="0"/>
                </a:rPr>
                <a:t>Mantiene exclusividad de mercado </a:t>
              </a:r>
              <a:endParaRPr lang="es-ES" altLang="es-MX" sz="1600" dirty="0">
                <a:latin typeface="Arial" panose="020B0604020202020204" pitchFamily="34" charset="0"/>
                <a:cs typeface="Arial" panose="020B0604020202020204" pitchFamily="34" charset="0"/>
              </a:endParaRPr>
            </a:p>
          </p:txBody>
        </p:sp>
        <p:sp>
          <p:nvSpPr>
            <p:cNvPr id="28" name="Rectángulo 5"/>
            <p:cNvSpPr>
              <a:spLocks noChangeArrowheads="1"/>
            </p:cNvSpPr>
            <p:nvPr/>
          </p:nvSpPr>
          <p:spPr bwMode="auto">
            <a:xfrm>
              <a:off x="8282457" y="2833996"/>
              <a:ext cx="2402959" cy="11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ctr" eaLnBrk="1" hangingPunct="1">
                <a:buClr>
                  <a:srgbClr val="C00000"/>
                </a:buClr>
              </a:pPr>
              <a:r>
                <a:rPr lang="es-MX" altLang="es-MX" sz="1600" dirty="0" smtClean="0">
                  <a:latin typeface="Yu Gothic UI Semilight" panose="020B0400000000000000" pitchFamily="34" charset="-128"/>
                  <a:ea typeface="Yu Gothic UI Semilight" panose="020B0400000000000000" pitchFamily="34" charset="-128"/>
                  <a:cs typeface="Arial" panose="020B0604020202020204" pitchFamily="34" charset="0"/>
                </a:rPr>
                <a:t>↑</a:t>
              </a:r>
              <a:r>
                <a:rPr lang="es-MX" altLang="es-MX" sz="1600" dirty="0" smtClean="0">
                  <a:latin typeface="Arial" panose="020B0604020202020204" pitchFamily="34" charset="0"/>
                  <a:cs typeface="Arial" panose="020B0604020202020204" pitchFamily="34" charset="0"/>
                </a:rPr>
                <a:t>el </a:t>
              </a:r>
              <a:r>
                <a:rPr lang="es-MX" altLang="es-MX" sz="1600" dirty="0">
                  <a:latin typeface="Arial" panose="020B0604020202020204" pitchFamily="34" charset="0"/>
                  <a:cs typeface="Arial" panose="020B0604020202020204" pitchFamily="34" charset="0"/>
                </a:rPr>
                <a:t>valor del producto </a:t>
              </a:r>
              <a:r>
                <a:rPr lang="es-MX" altLang="es-MX" sz="1600" dirty="0" smtClean="0">
                  <a:latin typeface="Arial" panose="020B0604020202020204" pitchFamily="34" charset="0"/>
                  <a:cs typeface="Arial" panose="020B0604020202020204" pitchFamily="34" charset="0"/>
                </a:rPr>
                <a:t>innovado</a:t>
              </a:r>
              <a:endParaRPr lang="es-MX" altLang="es-MX" sz="1600" dirty="0">
                <a:latin typeface="Arial" panose="020B0604020202020204" pitchFamily="34" charset="0"/>
                <a:cs typeface="Arial" panose="020B0604020202020204" pitchFamily="34" charset="0"/>
              </a:endParaRPr>
            </a:p>
          </p:txBody>
        </p:sp>
        <p:sp>
          <p:nvSpPr>
            <p:cNvPr id="29" name="Rectángulo 6"/>
            <p:cNvSpPr>
              <a:spLocks noChangeArrowheads="1"/>
            </p:cNvSpPr>
            <p:nvPr/>
          </p:nvSpPr>
          <p:spPr bwMode="auto">
            <a:xfrm>
              <a:off x="1449977" y="4812373"/>
              <a:ext cx="2551168" cy="11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ctr" eaLnBrk="1" hangingPunct="1"/>
              <a:r>
                <a:rPr lang="es-MX" altLang="es-MX" sz="1600" dirty="0">
                  <a:latin typeface="Arial" panose="020B0604020202020204" pitchFamily="34" charset="0"/>
                  <a:cs typeface="Arial" panose="020B0604020202020204" pitchFamily="34" charset="0"/>
                </a:rPr>
                <a:t>Negociación de transferencia </a:t>
              </a:r>
              <a:r>
                <a:rPr lang="es-MX" altLang="es-MX" sz="1600" dirty="0" smtClean="0">
                  <a:latin typeface="Arial" panose="020B0604020202020204" pitchFamily="34" charset="0"/>
                  <a:cs typeface="Arial" panose="020B0604020202020204" pitchFamily="34" charset="0"/>
                </a:rPr>
                <a:t>tecnológica</a:t>
              </a:r>
              <a:endParaRPr lang="es-ES" altLang="es-MX" sz="1600" dirty="0">
                <a:latin typeface="Arial" panose="020B0604020202020204" pitchFamily="34" charset="0"/>
                <a:cs typeface="Arial" panose="020B0604020202020204" pitchFamily="34" charset="0"/>
              </a:endParaRPr>
            </a:p>
          </p:txBody>
        </p:sp>
        <p:sp>
          <p:nvSpPr>
            <p:cNvPr id="30" name="Rectángulo 7"/>
            <p:cNvSpPr>
              <a:spLocks noChangeArrowheads="1"/>
            </p:cNvSpPr>
            <p:nvPr/>
          </p:nvSpPr>
          <p:spPr bwMode="auto">
            <a:xfrm>
              <a:off x="4232570" y="5009930"/>
              <a:ext cx="1762477" cy="11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ctr" eaLnBrk="1" hangingPunct="1"/>
              <a:r>
                <a:rPr lang="es-MX" altLang="es-MX" sz="1600" dirty="0">
                  <a:latin typeface="Arial" panose="020B0604020202020204" pitchFamily="34" charset="0"/>
                  <a:cs typeface="Arial" panose="020B0604020202020204" pitchFamily="34" charset="0"/>
                </a:rPr>
                <a:t>Evita la competencia desleal</a:t>
              </a:r>
              <a:endParaRPr lang="es-ES" altLang="es-MX" sz="1600" dirty="0">
                <a:latin typeface="Arial" panose="020B0604020202020204" pitchFamily="34" charset="0"/>
                <a:cs typeface="Arial" panose="020B0604020202020204" pitchFamily="34" charset="0"/>
              </a:endParaRPr>
            </a:p>
          </p:txBody>
        </p:sp>
        <p:sp>
          <p:nvSpPr>
            <p:cNvPr id="31" name="Rectángulo 8"/>
            <p:cNvSpPr>
              <a:spLocks noChangeArrowheads="1"/>
            </p:cNvSpPr>
            <p:nvPr/>
          </p:nvSpPr>
          <p:spPr bwMode="auto">
            <a:xfrm>
              <a:off x="5995046" y="4934418"/>
              <a:ext cx="1941689" cy="450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ctr" eaLnBrk="1" hangingPunct="1"/>
              <a:endParaRPr lang="es-ES" altLang="es-MX" sz="1600" dirty="0">
                <a:latin typeface="Arial" panose="020B0604020202020204" pitchFamily="34" charset="0"/>
                <a:cs typeface="Arial" panose="020B0604020202020204" pitchFamily="34" charset="0"/>
              </a:endParaRPr>
            </a:p>
          </p:txBody>
        </p:sp>
        <p:sp>
          <p:nvSpPr>
            <p:cNvPr id="32" name="Rectángulo 9"/>
            <p:cNvSpPr>
              <a:spLocks noChangeArrowheads="1"/>
            </p:cNvSpPr>
            <p:nvPr/>
          </p:nvSpPr>
          <p:spPr bwMode="auto">
            <a:xfrm>
              <a:off x="8368534" y="5032508"/>
              <a:ext cx="2316882" cy="14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700">
                  <a:solidFill>
                    <a:schemeClr val="tx1"/>
                  </a:solidFill>
                  <a:latin typeface="Calibri" pitchFamily="34" charset="0"/>
                  <a:ea typeface="MS PGothic" pitchFamily="34" charset="-128"/>
                </a:defRPr>
              </a:lvl1pPr>
              <a:lvl2pPr marL="742950" indent="-285750" eaLnBrk="0" hangingPunct="0">
                <a:defRPr sz="1700">
                  <a:solidFill>
                    <a:schemeClr val="tx1"/>
                  </a:solidFill>
                  <a:latin typeface="Calibri" pitchFamily="34" charset="0"/>
                  <a:ea typeface="MS PGothic" pitchFamily="34" charset="-128"/>
                </a:defRPr>
              </a:lvl2pPr>
              <a:lvl3pPr marL="1143000" indent="-228600" eaLnBrk="0" hangingPunct="0">
                <a:defRPr sz="1700">
                  <a:solidFill>
                    <a:schemeClr val="tx1"/>
                  </a:solidFill>
                  <a:latin typeface="Calibri" pitchFamily="34" charset="0"/>
                  <a:ea typeface="MS PGothic" pitchFamily="34" charset="-128"/>
                </a:defRPr>
              </a:lvl3pPr>
              <a:lvl4pPr marL="1600200" indent="-228600" eaLnBrk="0" hangingPunct="0">
                <a:defRPr sz="1700">
                  <a:solidFill>
                    <a:schemeClr val="tx1"/>
                  </a:solidFill>
                  <a:latin typeface="Calibri" pitchFamily="34" charset="0"/>
                  <a:ea typeface="MS PGothic" pitchFamily="34" charset="-128"/>
                </a:defRPr>
              </a:lvl4pPr>
              <a:lvl5pPr marL="2057400" indent="-228600" eaLnBrk="0" hangingPunct="0">
                <a:defRPr sz="1700">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sz="1700">
                  <a:solidFill>
                    <a:schemeClr val="tx1"/>
                  </a:solidFill>
                  <a:latin typeface="Calibri" pitchFamily="34" charset="0"/>
                  <a:ea typeface="MS PGothic" pitchFamily="34" charset="-128"/>
                </a:defRPr>
              </a:lvl9pPr>
            </a:lstStyle>
            <a:p>
              <a:pPr algn="ctr" eaLnBrk="1" hangingPunct="1">
                <a:buClr>
                  <a:srgbClr val="C00000"/>
                </a:buClr>
              </a:pPr>
              <a:r>
                <a:rPr lang="es-MX" altLang="es-MX" sz="1600" dirty="0">
                  <a:latin typeface="Arial" panose="020B0604020202020204" pitchFamily="34" charset="0"/>
                  <a:cs typeface="Arial" panose="020B0604020202020204" pitchFamily="34" charset="0"/>
                </a:rPr>
                <a:t>Impulsa el mercado nacional y su competencia</a:t>
              </a:r>
            </a:p>
          </p:txBody>
        </p:sp>
        <p:pic>
          <p:nvPicPr>
            <p:cNvPr id="33" name="Imagen 1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8480" y="2060707"/>
              <a:ext cx="824089" cy="6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Imagen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6223" y="2060707"/>
              <a:ext cx="657578" cy="6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5146" y="2063528"/>
              <a:ext cx="658988" cy="63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Imagen 1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7578" y="2063528"/>
              <a:ext cx="690034" cy="63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1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9723" y="4015096"/>
              <a:ext cx="647700" cy="6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1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78480" y="4015096"/>
              <a:ext cx="719667" cy="6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17"/>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8090" y="4015096"/>
              <a:ext cx="666044" cy="6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18"/>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07579" y="4015096"/>
              <a:ext cx="870656" cy="640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8741317" y="4255848"/>
            <a:ext cx="1072730" cy="923330"/>
          </a:xfrm>
          <a:prstGeom prst="rect">
            <a:avLst/>
          </a:prstGeom>
          <a:noFill/>
        </p:spPr>
        <p:txBody>
          <a:bodyPr wrap="none" rtlCol="0">
            <a:spAutoFit/>
          </a:bodyPr>
          <a:lstStyle/>
          <a:p>
            <a:r>
              <a:rPr lang="es-MX" dirty="0" smtClean="0"/>
              <a:t>Se da a </a:t>
            </a:r>
          </a:p>
          <a:p>
            <a:r>
              <a:rPr lang="es-MX" dirty="0" smtClean="0"/>
              <a:t>Conocer </a:t>
            </a:r>
          </a:p>
          <a:p>
            <a:r>
              <a:rPr lang="es-MX" dirty="0" smtClean="0"/>
              <a:t>al mundo</a:t>
            </a:r>
            <a:endParaRPr lang="es-MX" dirty="0"/>
          </a:p>
        </p:txBody>
      </p:sp>
      <p:pic>
        <p:nvPicPr>
          <p:cNvPr id="23" name="Picture 6" descr="Innovation HUB Tec-China - Monterrey y alrededores, México | Perfil  profesional | LinkedI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265920" y="0"/>
            <a:ext cx="292608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6397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noticias.masverdedigital.com/wp-content/uploads/2015/08/gracias-Gemell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674431"/>
            <a:ext cx="6000750" cy="205346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DB495634-23E6-47C1-A00C-EA21B0F0CA26}" type="slidenum">
              <a:rPr lang="es-MX" smtClean="0"/>
              <a:t>15</a:t>
            </a:fld>
            <a:endParaRPr lang="es-MX"/>
          </a:p>
        </p:txBody>
      </p:sp>
      <p:sp>
        <p:nvSpPr>
          <p:cNvPr id="3" name="TextBox 2"/>
          <p:cNvSpPr txBox="1"/>
          <p:nvPr/>
        </p:nvSpPr>
        <p:spPr>
          <a:xfrm>
            <a:off x="5050847" y="4395789"/>
            <a:ext cx="1991186" cy="646331"/>
          </a:xfrm>
          <a:prstGeom prst="rect">
            <a:avLst/>
          </a:prstGeom>
          <a:noFill/>
        </p:spPr>
        <p:txBody>
          <a:bodyPr wrap="none" rtlCol="0">
            <a:spAutoFit/>
          </a:bodyPr>
          <a:lstStyle/>
          <a:p>
            <a:pPr algn="ctr"/>
            <a:r>
              <a:rPr lang="es-MX" dirty="0" smtClean="0"/>
              <a:t>Nidya Solis</a:t>
            </a:r>
          </a:p>
          <a:p>
            <a:pPr algn="ctr"/>
            <a:r>
              <a:rPr lang="es-MX" dirty="0"/>
              <a:t>n</a:t>
            </a:r>
            <a:r>
              <a:rPr lang="es-MX" dirty="0" smtClean="0"/>
              <a:t>idya.solis@tec.mx</a:t>
            </a:r>
            <a:endParaRPr lang="es-MX" dirty="0"/>
          </a:p>
        </p:txBody>
      </p:sp>
    </p:spTree>
    <p:extLst>
      <p:ext uri="{BB962C8B-B14F-4D97-AF65-F5344CB8AC3E}">
        <p14:creationId xmlns:p14="http://schemas.microsoft.com/office/powerpoint/2010/main" val="14794856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650" y="633608"/>
            <a:ext cx="4948762" cy="1600200"/>
          </a:xfrm>
        </p:spPr>
        <p:txBody>
          <a:bodyPr>
            <a:noAutofit/>
          </a:bodyPr>
          <a:lstStyle/>
          <a:p>
            <a:pPr algn="ctr"/>
            <a:r>
              <a:rPr lang="es-MX" sz="4400" dirty="0" smtClean="0"/>
              <a:t>Formas de protección por Derechos de Autor</a:t>
            </a:r>
            <a:endParaRPr lang="es-MX" sz="4400" dirty="0"/>
          </a:p>
        </p:txBody>
      </p:sp>
      <p:sp>
        <p:nvSpPr>
          <p:cNvPr id="4" name="Text Placeholder 3"/>
          <p:cNvSpPr>
            <a:spLocks noGrp="1"/>
          </p:cNvSpPr>
          <p:nvPr>
            <p:ph type="body" sz="half" idx="2"/>
          </p:nvPr>
        </p:nvSpPr>
        <p:spPr>
          <a:xfrm>
            <a:off x="1463913" y="2233808"/>
            <a:ext cx="3932237" cy="3811588"/>
          </a:xfrm>
        </p:spPr>
        <p:txBody>
          <a:bodyPr/>
          <a:lstStyle/>
          <a:p>
            <a:r>
              <a:rPr lang="es-MX" dirty="0" smtClean="0"/>
              <a:t>Los registros de DA han sido subestimados, pero pueden generar muy buenos ingresos.</a:t>
            </a:r>
            <a:endParaRPr lang="es-MX" dirty="0"/>
          </a:p>
        </p:txBody>
      </p:sp>
      <p:sp>
        <p:nvSpPr>
          <p:cNvPr id="6" name="TextBox 5"/>
          <p:cNvSpPr txBox="1"/>
          <p:nvPr/>
        </p:nvSpPr>
        <p:spPr>
          <a:xfrm>
            <a:off x="7334439" y="4720017"/>
            <a:ext cx="1290546" cy="369332"/>
          </a:xfrm>
          <a:prstGeom prst="rect">
            <a:avLst/>
          </a:prstGeom>
          <a:noFill/>
        </p:spPr>
        <p:txBody>
          <a:bodyPr wrap="none" rtlCol="0">
            <a:spAutoFit/>
          </a:bodyPr>
          <a:lstStyle/>
          <a:p>
            <a:r>
              <a:rPr lang="es-MX" dirty="0" smtClean="0"/>
              <a:t>Art 13 LFDA</a:t>
            </a:r>
            <a:endParaRPr lang="es-MX" dirty="0"/>
          </a:p>
        </p:txBody>
      </p:sp>
      <p:pic>
        <p:nvPicPr>
          <p:cNvPr id="12" name="Picture 6" descr="Innovation HUB Tec-China - Monterrey y alrededores, México | Perfil  profesional | Linked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5920" y="0"/>
            <a:ext cx="2926080" cy="7315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Diagrama 13">
            <a:extLst>
              <a:ext uri="{FF2B5EF4-FFF2-40B4-BE49-F238E27FC236}">
                <a16:creationId xmlns:a16="http://schemas.microsoft.com/office/drawing/2014/main" id="{EB39E536-FDE0-3F4F-9591-3A5652063F08}"/>
              </a:ext>
            </a:extLst>
          </p:cNvPr>
          <p:cNvGraphicFramePr/>
          <p:nvPr>
            <p:extLst>
              <p:ext uri="{D42A27DB-BD31-4B8C-83A1-F6EECF244321}">
                <p14:modId xmlns:p14="http://schemas.microsoft.com/office/powerpoint/2010/main" val="2040775613"/>
              </p:ext>
            </p:extLst>
          </p:nvPr>
        </p:nvGraphicFramePr>
        <p:xfrm>
          <a:off x="3857625" y="1192696"/>
          <a:ext cx="8064184" cy="5037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67964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626" y="1165000"/>
            <a:ext cx="5194604" cy="1600200"/>
          </a:xfrm>
        </p:spPr>
        <p:txBody>
          <a:bodyPr>
            <a:noAutofit/>
          </a:bodyPr>
          <a:lstStyle/>
          <a:p>
            <a:pPr algn="ctr"/>
            <a:r>
              <a:rPr lang="es-MX" sz="4400" dirty="0"/>
              <a:t>I</a:t>
            </a:r>
            <a:r>
              <a:rPr lang="es-MX" sz="4400" dirty="0" smtClean="0"/>
              <a:t>dentidad al producto y/o servicio que ofreces</a:t>
            </a:r>
            <a:endParaRPr lang="es-MX" sz="4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507808300"/>
              </p:ext>
            </p:extLst>
          </p:nvPr>
        </p:nvGraphicFramePr>
        <p:xfrm>
          <a:off x="4187440" y="1918180"/>
          <a:ext cx="7378626" cy="45574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p:cNvSpPr>
            <a:spLocks noGrp="1"/>
          </p:cNvSpPr>
          <p:nvPr>
            <p:ph type="body" sz="half" idx="2"/>
          </p:nvPr>
        </p:nvSpPr>
        <p:spPr>
          <a:xfrm>
            <a:off x="249372" y="2874196"/>
            <a:ext cx="4545488" cy="3811588"/>
          </a:xfrm>
        </p:spPr>
        <p:txBody>
          <a:bodyPr>
            <a:normAutofit/>
          </a:bodyPr>
          <a:lstStyle/>
          <a:p>
            <a:pPr marL="285750" indent="-285750">
              <a:buFont typeface="Arial" panose="020B0604020202020204" pitchFamily="34" charset="0"/>
              <a:buChar char="•"/>
            </a:pPr>
            <a:r>
              <a:rPr lang="es-MX" b="1" dirty="0" smtClean="0"/>
              <a:t>TODO PRODUCTO EN EL MERCADO REQUIERE DE IDENTIDAD PARA GENERAR CONFIANZA Y FIDELIDAD DE LOS CONSUMIDORES, EL REGISTTRO DE MARCA ES BÁSICO PARA PRODUCTOS Y SERVICIOS.</a:t>
            </a:r>
          </a:p>
          <a:p>
            <a:pPr marL="285750" indent="-285750">
              <a:buFont typeface="Arial" panose="020B0604020202020204" pitchFamily="34" charset="0"/>
              <a:buChar char="•"/>
            </a:pPr>
            <a:r>
              <a:rPr lang="es-MX" dirty="0" smtClean="0"/>
              <a:t>Antes de proceder al registro de marca debes saber:</a:t>
            </a:r>
          </a:p>
          <a:p>
            <a:pPr lvl="1"/>
            <a:r>
              <a:rPr lang="es-MX" dirty="0" smtClean="0"/>
              <a:t>a) ¿Qué tipo de marca vas a registrar?</a:t>
            </a:r>
          </a:p>
          <a:p>
            <a:pPr lvl="1"/>
            <a:r>
              <a:rPr lang="es-MX" dirty="0" smtClean="0"/>
              <a:t>b) ¿Ubicar con CLASNIZA su Clase?</a:t>
            </a:r>
            <a:r>
              <a:rPr lang="es-MX" dirty="0">
                <a:hlinkClick r:id="rId8"/>
              </a:rPr>
              <a:t> https://clasniza.impi.gob.mx/buscador</a:t>
            </a:r>
            <a:r>
              <a:rPr lang="es-MX" dirty="0"/>
              <a:t> </a:t>
            </a:r>
          </a:p>
          <a:p>
            <a:pPr lvl="1"/>
            <a:r>
              <a:rPr lang="es-MX" dirty="0" smtClean="0"/>
              <a:t>c) Realizar al menos búsqueda fonética en MARCIA.</a:t>
            </a:r>
          </a:p>
          <a:p>
            <a:pPr lvl="1"/>
            <a:r>
              <a:rPr lang="es-MX" dirty="0">
                <a:hlinkClick r:id="rId9"/>
              </a:rPr>
              <a:t>https://</a:t>
            </a:r>
            <a:r>
              <a:rPr lang="es-MX" dirty="0" smtClean="0">
                <a:hlinkClick r:id="rId9"/>
              </a:rPr>
              <a:t>marcia.impi.gob.mx/marcas/search/quick</a:t>
            </a:r>
            <a:endParaRPr lang="es-MX" dirty="0" smtClean="0"/>
          </a:p>
          <a:p>
            <a:endParaRPr lang="es-MX" dirty="0" smtClean="0"/>
          </a:p>
          <a:p>
            <a:pPr marL="285750" indent="-285750">
              <a:buFont typeface="Arial" panose="020B0604020202020204" pitchFamily="34" charset="0"/>
              <a:buChar char="•"/>
            </a:pPr>
            <a:endParaRPr lang="es-MX" dirty="0"/>
          </a:p>
          <a:p>
            <a:endParaRPr lang="es-MX" dirty="0" smtClean="0"/>
          </a:p>
        </p:txBody>
      </p:sp>
      <p:pic>
        <p:nvPicPr>
          <p:cNvPr id="6" name="Picture 2" descr="Resultado de imagen para renova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82137" y="6105751"/>
            <a:ext cx="580033" cy="580033"/>
          </a:xfrm>
          <a:prstGeom prst="rect">
            <a:avLst/>
          </a:prstGeom>
          <a:noFill/>
          <a:ln w="76200">
            <a:solidFill>
              <a:schemeClr val="accent4">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11"/>
          <a:srcRect l="49557" t="1643" r="25859" b="54298"/>
          <a:stretch/>
        </p:blipFill>
        <p:spPr>
          <a:xfrm>
            <a:off x="5229010" y="4809439"/>
            <a:ext cx="815016" cy="739148"/>
          </a:xfrm>
          <a:prstGeom prst="rect">
            <a:avLst/>
          </a:prstGeom>
          <a:ln w="76200">
            <a:solidFill>
              <a:schemeClr val="accent5">
                <a:lumMod val="60000"/>
                <a:lumOff val="40000"/>
              </a:schemeClr>
            </a:solidFill>
          </a:ln>
        </p:spPr>
      </p:pic>
      <p:pic>
        <p:nvPicPr>
          <p:cNvPr id="15" name="Picture 6" descr="Innovation HUB Tec-China - Monterrey y alrededores, México | Perfil  profesional | LinkedI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65920" y="8545"/>
            <a:ext cx="2926080" cy="7315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13"/>
          <a:stretch>
            <a:fillRect/>
          </a:stretch>
        </p:blipFill>
        <p:spPr>
          <a:xfrm>
            <a:off x="6182865" y="1029038"/>
            <a:ext cx="3606325" cy="761066"/>
          </a:xfrm>
          <a:prstGeom prst="rect">
            <a:avLst/>
          </a:prstGeom>
          <a:ln w="76200">
            <a:noFill/>
          </a:ln>
        </p:spPr>
      </p:pic>
      <p:pic>
        <p:nvPicPr>
          <p:cNvPr id="1028" name="Picture 4" descr="Play-Doh es reconocida como la primera marca olfativa en México"/>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7633"/>
          <a:stretch/>
        </p:blipFill>
        <p:spPr bwMode="auto">
          <a:xfrm>
            <a:off x="10024078" y="3951735"/>
            <a:ext cx="930002" cy="669838"/>
          </a:xfrm>
          <a:prstGeom prst="rect">
            <a:avLst/>
          </a:prstGeom>
          <a:solidFill>
            <a:srgbClr val="9BD9BB"/>
          </a:solidFill>
          <a:ln w="76200">
            <a:solidFill>
              <a:srgbClr val="9BD9BB"/>
            </a:solidFill>
          </a:ln>
        </p:spPr>
      </p:pic>
      <p:pic>
        <p:nvPicPr>
          <p:cNvPr id="1030" name="Picture 6" descr="Tarjeta de crédito con holograma Fotografía de stock - Alamy"/>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10306" b="8277"/>
          <a:stretch/>
        </p:blipFill>
        <p:spPr bwMode="auto">
          <a:xfrm>
            <a:off x="10077377" y="5760982"/>
            <a:ext cx="913809" cy="715047"/>
          </a:xfrm>
          <a:prstGeom prst="rect">
            <a:avLst/>
          </a:prstGeom>
          <a:noFill/>
          <a:ln w="76200">
            <a:solidFill>
              <a:srgbClr val="9BD9BB"/>
            </a:solidFill>
          </a:ln>
          <a:extLst>
            <a:ext uri="{909E8E84-426E-40DD-AFC4-6F175D3DCCD1}">
              <a14:hiddenFill xmlns:a14="http://schemas.microsoft.com/office/drawing/2010/main">
                <a:solidFill>
                  <a:srgbClr val="FFFFFF"/>
                </a:solidFill>
              </a14:hiddenFill>
            </a:ext>
          </a:extLst>
        </p:spPr>
      </p:pic>
      <p:sp>
        <p:nvSpPr>
          <p:cNvPr id="20" name="Rectangle 19"/>
          <p:cNvSpPr/>
          <p:nvPr/>
        </p:nvSpPr>
        <p:spPr>
          <a:xfrm>
            <a:off x="275893" y="47117"/>
            <a:ext cx="8990027" cy="646331"/>
          </a:xfrm>
          <a:prstGeom prst="rect">
            <a:avLst/>
          </a:prstGeom>
        </p:spPr>
        <p:txBody>
          <a:bodyPr wrap="square">
            <a:spAutoFit/>
          </a:bodyPr>
          <a:lstStyle/>
          <a:p>
            <a:r>
              <a:rPr lang="es-MX" dirty="0"/>
              <a:t>https://marcia.impi.gob.mx/marcas/search/result?s=16aa8835-7402-4f1d-8db5-4d7e9368d53d&amp;m=l&amp;page=11</a:t>
            </a:r>
          </a:p>
        </p:txBody>
      </p:sp>
      <p:pic>
        <p:nvPicPr>
          <p:cNvPr id="23" name="Picture 22"/>
          <p:cNvPicPr>
            <a:picLocks noChangeAspect="1"/>
          </p:cNvPicPr>
          <p:nvPr/>
        </p:nvPicPr>
        <p:blipFill rotWithShape="1">
          <a:blip r:embed="rId11"/>
          <a:srcRect l="24934" t="1643" r="50942" b="54298"/>
          <a:stretch/>
        </p:blipFill>
        <p:spPr>
          <a:xfrm>
            <a:off x="5251212" y="3925610"/>
            <a:ext cx="753054" cy="695963"/>
          </a:xfrm>
          <a:prstGeom prst="rect">
            <a:avLst/>
          </a:prstGeom>
          <a:ln w="76200">
            <a:solidFill>
              <a:schemeClr val="accent5">
                <a:lumMod val="60000"/>
                <a:lumOff val="40000"/>
              </a:schemeClr>
            </a:solidFill>
          </a:ln>
        </p:spPr>
      </p:pic>
      <p:pic>
        <p:nvPicPr>
          <p:cNvPr id="24" name="Picture 23"/>
          <p:cNvPicPr>
            <a:picLocks noChangeAspect="1"/>
          </p:cNvPicPr>
          <p:nvPr/>
        </p:nvPicPr>
        <p:blipFill rotWithShape="1">
          <a:blip r:embed="rId11"/>
          <a:srcRect l="2010" t="1643" r="74874" b="54298"/>
          <a:stretch/>
        </p:blipFill>
        <p:spPr>
          <a:xfrm>
            <a:off x="5224690" y="2953066"/>
            <a:ext cx="823656" cy="770864"/>
          </a:xfrm>
          <a:prstGeom prst="rect">
            <a:avLst/>
          </a:prstGeom>
          <a:ln w="76200">
            <a:solidFill>
              <a:schemeClr val="accent5">
                <a:lumMod val="60000"/>
                <a:lumOff val="40000"/>
              </a:schemeClr>
            </a:solidFill>
          </a:ln>
        </p:spPr>
      </p:pic>
      <p:pic>
        <p:nvPicPr>
          <p:cNvPr id="26" name="Picture 25"/>
          <p:cNvPicPr>
            <a:picLocks noChangeAspect="1"/>
          </p:cNvPicPr>
          <p:nvPr/>
        </p:nvPicPr>
        <p:blipFill rotWithShape="1">
          <a:blip r:embed="rId11"/>
          <a:srcRect l="73413" t="1643" r="2575" b="54298"/>
          <a:stretch/>
        </p:blipFill>
        <p:spPr>
          <a:xfrm>
            <a:off x="5304090" y="5750819"/>
            <a:ext cx="764522" cy="709864"/>
          </a:xfrm>
          <a:prstGeom prst="rect">
            <a:avLst/>
          </a:prstGeom>
          <a:ln w="76200">
            <a:solidFill>
              <a:schemeClr val="accent5">
                <a:lumMod val="60000"/>
                <a:lumOff val="40000"/>
              </a:schemeClr>
            </a:solidFill>
          </a:ln>
        </p:spPr>
      </p:pic>
      <p:pic>
        <p:nvPicPr>
          <p:cNvPr id="21" name="Picture 20"/>
          <p:cNvPicPr>
            <a:picLocks noChangeAspect="1"/>
          </p:cNvPicPr>
          <p:nvPr/>
        </p:nvPicPr>
        <p:blipFill rotWithShape="1">
          <a:blip r:embed="rId16"/>
          <a:srcRect l="9779"/>
          <a:stretch/>
        </p:blipFill>
        <p:spPr>
          <a:xfrm>
            <a:off x="9957486" y="2943125"/>
            <a:ext cx="1033700" cy="780805"/>
          </a:xfrm>
          <a:prstGeom prst="rect">
            <a:avLst/>
          </a:prstGeom>
          <a:ln w="76200">
            <a:solidFill>
              <a:srgbClr val="9BD9BB"/>
            </a:solidFill>
          </a:ln>
        </p:spPr>
      </p:pic>
      <p:pic>
        <p:nvPicPr>
          <p:cNvPr id="3" name="Picture 2"/>
          <p:cNvPicPr>
            <a:picLocks noChangeAspect="1"/>
          </p:cNvPicPr>
          <p:nvPr/>
        </p:nvPicPr>
        <p:blipFill>
          <a:blip r:embed="rId17"/>
          <a:stretch>
            <a:fillRect/>
          </a:stretch>
        </p:blipFill>
        <p:spPr>
          <a:xfrm flipH="1">
            <a:off x="10055840" y="4882370"/>
            <a:ext cx="1005928" cy="617814"/>
          </a:xfrm>
          <a:prstGeom prst="rect">
            <a:avLst/>
          </a:prstGeom>
          <a:solidFill>
            <a:srgbClr val="9BD9BB"/>
          </a:solidFill>
          <a:ln w="57150">
            <a:solidFill>
              <a:srgbClr val="9BD9BB"/>
            </a:solidFill>
          </a:ln>
        </p:spPr>
      </p:pic>
    </p:spTree>
    <p:extLst>
      <p:ext uri="{BB962C8B-B14F-4D97-AF65-F5344CB8AC3E}">
        <p14:creationId xmlns:p14="http://schemas.microsoft.com/office/powerpoint/2010/main" val="26581620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901770"/>
          </a:xfrm>
        </p:spPr>
        <p:txBody>
          <a:bodyPr>
            <a:noAutofit/>
          </a:bodyPr>
          <a:lstStyle/>
          <a:p>
            <a:pPr algn="ctr"/>
            <a:r>
              <a:rPr lang="es-MX" sz="4400" dirty="0" smtClean="0"/>
              <a:t>Invenciones.</a:t>
            </a:r>
            <a:endParaRPr lang="es-MX" sz="44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90787495"/>
              </p:ext>
            </p:extLst>
          </p:nvPr>
        </p:nvGraphicFramePr>
        <p:xfrm>
          <a:off x="714837" y="4381595"/>
          <a:ext cx="10922721" cy="20066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half" idx="2"/>
          </p:nvPr>
        </p:nvSpPr>
        <p:spPr>
          <a:xfrm>
            <a:off x="714837" y="1286984"/>
            <a:ext cx="3932237" cy="1824644"/>
          </a:xfrm>
        </p:spPr>
        <p:txBody>
          <a:bodyPr>
            <a:normAutofit/>
          </a:bodyPr>
          <a:lstStyle/>
          <a:p>
            <a:pPr marL="285750" indent="-285750">
              <a:buFont typeface="Arial" panose="020B0604020202020204" pitchFamily="34" charset="0"/>
              <a:buChar char="•"/>
            </a:pPr>
            <a:r>
              <a:rPr lang="es-MX" dirty="0" smtClean="0"/>
              <a:t>Definición: </a:t>
            </a:r>
            <a:r>
              <a:rPr lang="es-MX" b="1" dirty="0" smtClean="0"/>
              <a:t>Transformación </a:t>
            </a:r>
            <a:r>
              <a:rPr lang="es-MX" dirty="0" smtClean="0"/>
              <a:t>de la </a:t>
            </a:r>
            <a:r>
              <a:rPr lang="es-MX" b="1" dirty="0" smtClean="0"/>
              <a:t>materia y/o energía</a:t>
            </a:r>
            <a:r>
              <a:rPr lang="es-MX" dirty="0" smtClean="0"/>
              <a:t> para el </a:t>
            </a:r>
            <a:r>
              <a:rPr lang="es-MX" b="1" dirty="0" smtClean="0"/>
              <a:t>aprovechamiento</a:t>
            </a:r>
            <a:r>
              <a:rPr lang="es-MX" dirty="0" smtClean="0"/>
              <a:t> del hombre y satisfacer necesidades concretas.</a:t>
            </a:r>
          </a:p>
          <a:p>
            <a:pPr marL="285750" indent="-285750">
              <a:buFont typeface="Arial" panose="020B0604020202020204" pitchFamily="34" charset="0"/>
              <a:buChar char="•"/>
            </a:pPr>
            <a:r>
              <a:rPr lang="es-MX" dirty="0" smtClean="0"/>
              <a:t>Los Registros de patentes, modelos de utilidad y Diseños Industriales proveen un derecho Territorial, Temporal; y Exclusivo.</a:t>
            </a:r>
          </a:p>
          <a:p>
            <a:endParaRPr lang="es-MX" dirty="0" smtClean="0"/>
          </a:p>
          <a:p>
            <a:endParaRPr lang="es-MX" dirty="0"/>
          </a:p>
          <a:p>
            <a:pPr marL="285750" indent="-285750">
              <a:buFont typeface="Arial" panose="020B0604020202020204" pitchFamily="34" charset="0"/>
              <a:buChar char="•"/>
            </a:pPr>
            <a:endParaRPr lang="es-MX" dirty="0" smtClean="0"/>
          </a:p>
          <a:p>
            <a:pPr marL="742950" lvl="1" indent="-285750">
              <a:buFont typeface="Arial" panose="020B0604020202020204" pitchFamily="34" charset="0"/>
              <a:buChar char="•"/>
            </a:pPr>
            <a:endParaRPr lang="es-MX" dirty="0" smtClean="0"/>
          </a:p>
        </p:txBody>
      </p:sp>
      <p:sp>
        <p:nvSpPr>
          <p:cNvPr id="6" name="TextBox 5"/>
          <p:cNvSpPr txBox="1"/>
          <p:nvPr/>
        </p:nvSpPr>
        <p:spPr>
          <a:xfrm>
            <a:off x="5678073" y="3166728"/>
            <a:ext cx="5512150" cy="646331"/>
          </a:xfrm>
          <a:prstGeom prst="rect">
            <a:avLst/>
          </a:prstGeom>
          <a:noFill/>
        </p:spPr>
        <p:txBody>
          <a:bodyPr wrap="none" rtlCol="0">
            <a:spAutoFit/>
          </a:bodyPr>
          <a:lstStyle/>
          <a:p>
            <a:r>
              <a:rPr lang="es-MX" dirty="0" smtClean="0"/>
              <a:t>*Solo en biotecnología y farmacia con efecto terapéutico</a:t>
            </a:r>
          </a:p>
          <a:p>
            <a:r>
              <a:rPr lang="es-MX" dirty="0" smtClean="0"/>
              <a:t>**NO renovables.</a:t>
            </a:r>
            <a:endParaRPr lang="es-MX" dirty="0"/>
          </a:p>
        </p:txBody>
      </p:sp>
      <p:pic>
        <p:nvPicPr>
          <p:cNvPr id="7" name="Picture 6"/>
          <p:cNvPicPr>
            <a:picLocks noChangeAspect="1"/>
          </p:cNvPicPr>
          <p:nvPr/>
        </p:nvPicPr>
        <p:blipFill>
          <a:blip r:embed="rId7"/>
          <a:stretch>
            <a:fillRect/>
          </a:stretch>
        </p:blipFill>
        <p:spPr>
          <a:xfrm>
            <a:off x="5230738" y="757466"/>
            <a:ext cx="6107561" cy="2411903"/>
          </a:xfrm>
          <a:prstGeom prst="rect">
            <a:avLst/>
          </a:prstGeom>
        </p:spPr>
      </p:pic>
      <p:sp>
        <p:nvSpPr>
          <p:cNvPr id="8" name="Rectangle 7"/>
          <p:cNvSpPr/>
          <p:nvPr/>
        </p:nvSpPr>
        <p:spPr>
          <a:xfrm>
            <a:off x="1107630" y="3788455"/>
            <a:ext cx="9440143" cy="677108"/>
          </a:xfrm>
          <a:prstGeom prst="rect">
            <a:avLst/>
          </a:prstGeom>
        </p:spPr>
        <p:txBody>
          <a:bodyPr wrap="square">
            <a:spAutoFit/>
          </a:bodyPr>
          <a:lstStyle/>
          <a:p>
            <a:pPr algn="ctr"/>
            <a:r>
              <a:rPr lang="es-MX" sz="2000" b="1" dirty="0">
                <a:solidFill>
                  <a:srgbClr val="0070C0"/>
                </a:solidFill>
                <a:hlinkClick r:id="rId8"/>
              </a:rPr>
              <a:t>https://</a:t>
            </a:r>
            <a:r>
              <a:rPr lang="es-MX" sz="2000" b="1" dirty="0" smtClean="0">
                <a:solidFill>
                  <a:srgbClr val="0070C0"/>
                </a:solidFill>
                <a:hlinkClick r:id="rId8"/>
              </a:rPr>
              <a:t>www.gob.mx/impi/documentos/coleccion-guia-de-usuarios</a:t>
            </a:r>
            <a:endParaRPr lang="es-MX" sz="2000" b="1" dirty="0" smtClean="0">
              <a:solidFill>
                <a:srgbClr val="0070C0"/>
              </a:solidFill>
            </a:endParaRPr>
          </a:p>
          <a:p>
            <a:endParaRPr lang="es-MX" dirty="0">
              <a:solidFill>
                <a:srgbClr val="0070C0"/>
              </a:solidFill>
            </a:endParaRPr>
          </a:p>
        </p:txBody>
      </p:sp>
      <p:pic>
        <p:nvPicPr>
          <p:cNvPr id="9" name="Picture 8"/>
          <p:cNvPicPr>
            <a:picLocks noChangeAspect="1"/>
          </p:cNvPicPr>
          <p:nvPr/>
        </p:nvPicPr>
        <p:blipFill rotWithShape="1">
          <a:blip r:embed="rId9"/>
          <a:srcRect b="11163"/>
          <a:stretch/>
        </p:blipFill>
        <p:spPr>
          <a:xfrm>
            <a:off x="8065437" y="5656350"/>
            <a:ext cx="1784067" cy="935112"/>
          </a:xfrm>
          <a:prstGeom prst="rect">
            <a:avLst/>
          </a:prstGeom>
          <a:ln w="12700">
            <a:solidFill>
              <a:srgbClr val="7030A0"/>
            </a:solidFill>
          </a:ln>
        </p:spPr>
      </p:pic>
      <p:pic>
        <p:nvPicPr>
          <p:cNvPr id="1026" name="Picture 2" descr="brainstorming loko: La taza porta-galleta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77488" y="5893521"/>
            <a:ext cx="789074" cy="789074"/>
          </a:xfrm>
          <a:prstGeom prst="rect">
            <a:avLst/>
          </a:prstGeom>
          <a:noFill/>
          <a:ln w="12700">
            <a:solidFill>
              <a:srgbClr val="0070C0"/>
            </a:solidFill>
          </a:ln>
          <a:extLst>
            <a:ext uri="{909E8E84-426E-40DD-AFC4-6F175D3DCCD1}">
              <a14:hiddenFill xmlns:a14="http://schemas.microsoft.com/office/drawing/2010/main">
                <a:solidFill>
                  <a:srgbClr val="FFFFFF"/>
                </a:solidFill>
              </a14:hiddenFill>
            </a:ext>
          </a:extLst>
        </p:spPr>
      </p:pic>
      <p:pic>
        <p:nvPicPr>
          <p:cNvPr id="1028" name="Picture 4" descr="CERVEZA: COMPONENTES Y PROPIEDADE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3405" y="4259444"/>
            <a:ext cx="1074225" cy="7259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a verdad sobre las pastillas contra el dolor - BBC News Mund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405" y="5016620"/>
            <a:ext cx="1074225" cy="673184"/>
          </a:xfrm>
          <a:prstGeom prst="rect">
            <a:avLst/>
          </a:prstGeom>
          <a:noFill/>
          <a:ln>
            <a:solidFill>
              <a:srgbClr val="FFC000"/>
            </a:solidFill>
          </a:ln>
          <a:extLst>
            <a:ext uri="{909E8E84-426E-40DD-AFC4-6F175D3DCCD1}">
              <a14:hiddenFill xmlns:a14="http://schemas.microsoft.com/office/drawing/2010/main">
                <a:solidFill>
                  <a:srgbClr val="FFFFFF"/>
                </a:solidFill>
              </a14:hiddenFill>
            </a:ext>
          </a:extLst>
        </p:spPr>
      </p:pic>
      <p:pic>
        <p:nvPicPr>
          <p:cNvPr id="1032" name="Picture 8" descr="Modelos de Zapatos. Información sobre diseño de Calzad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17084" y="5656350"/>
            <a:ext cx="1480957" cy="935112"/>
          </a:xfrm>
          <a:prstGeom prst="rect">
            <a:avLst/>
          </a:prstGeom>
          <a:noFill/>
          <a:ln w="12700">
            <a:solidFill>
              <a:srgbClr val="7030A0"/>
            </a:solidFill>
          </a:ln>
          <a:extLst>
            <a:ext uri="{909E8E84-426E-40DD-AFC4-6F175D3DCCD1}">
              <a14:hiddenFill xmlns:a14="http://schemas.microsoft.com/office/drawing/2010/main">
                <a:solidFill>
                  <a:srgbClr val="FFFFFF"/>
                </a:solidFill>
              </a14:hiddenFill>
            </a:ext>
          </a:extLst>
        </p:spPr>
      </p:pic>
      <p:pic>
        <p:nvPicPr>
          <p:cNvPr id="13" name="Picture 6" descr="Innovation HUB Tec-China - Monterrey y alrededores, México | Perfil  profesional | LinkedIn"/>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265920" y="0"/>
            <a:ext cx="292608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3432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47" y="1055286"/>
            <a:ext cx="3932237" cy="1600200"/>
          </a:xfrm>
        </p:spPr>
        <p:txBody>
          <a:bodyPr>
            <a:normAutofit fontScale="90000"/>
          </a:bodyPr>
          <a:lstStyle/>
          <a:p>
            <a:pPr algn="ctr"/>
            <a:r>
              <a:rPr lang="es-MX" dirty="0" smtClean="0"/>
              <a:t>Proceso administrativo de patentes.</a:t>
            </a:r>
            <a:br>
              <a:rPr lang="es-MX" dirty="0" smtClean="0"/>
            </a:br>
            <a:r>
              <a:rPr lang="es-MX" dirty="0" smtClean="0"/>
              <a:t>¿Cuánto tarda la Oficina de Patentes en otorgarme el registro?</a:t>
            </a:r>
            <a:br>
              <a:rPr lang="es-MX" dirty="0" smtClean="0"/>
            </a:br>
            <a:endParaRPr lang="es-MX" dirty="0">
              <a:solidFill>
                <a:srgbClr val="00B0F0"/>
              </a:solidFill>
            </a:endParaRPr>
          </a:p>
        </p:txBody>
      </p:sp>
      <p:sp>
        <p:nvSpPr>
          <p:cNvPr id="3" name="Slide Number Placeholder 2"/>
          <p:cNvSpPr>
            <a:spLocks noGrp="1"/>
          </p:cNvSpPr>
          <p:nvPr>
            <p:ph type="sldNum" sz="quarter" idx="12"/>
          </p:nvPr>
        </p:nvSpPr>
        <p:spPr/>
        <p:txBody>
          <a:bodyPr/>
          <a:lstStyle/>
          <a:p>
            <a:fld id="{DB495634-23E6-47C1-A00C-EA21B0F0CA26}" type="slidenum">
              <a:rPr lang="es-MX" smtClean="0"/>
              <a:t>5</a:t>
            </a:fld>
            <a:endParaRPr lang="es-MX"/>
          </a:p>
        </p:txBody>
      </p:sp>
      <p:pic>
        <p:nvPicPr>
          <p:cNvPr id="8" name="Content Placeholder 7"/>
          <p:cNvPicPr>
            <a:picLocks noGrp="1" noChangeAspect="1"/>
          </p:cNvPicPr>
          <p:nvPr>
            <p:ph idx="1"/>
          </p:nvPr>
        </p:nvPicPr>
        <p:blipFill rotWithShape="1">
          <a:blip r:embed="rId2"/>
          <a:srcRect l="18323" r="15876"/>
          <a:stretch/>
        </p:blipFill>
        <p:spPr>
          <a:xfrm rot="5400000">
            <a:off x="6367560" y="-657471"/>
            <a:ext cx="3055642" cy="6625915"/>
          </a:xfrm>
          <a:prstGeom prst="rect">
            <a:avLst/>
          </a:prstGeom>
        </p:spPr>
      </p:pic>
      <p:graphicFrame>
        <p:nvGraphicFramePr>
          <p:cNvPr id="10" name="Content Placeholder 3"/>
          <p:cNvGraphicFramePr>
            <a:graphicFrameLocks/>
          </p:cNvGraphicFramePr>
          <p:nvPr>
            <p:extLst>
              <p:ext uri="{D42A27DB-BD31-4B8C-83A1-F6EECF244321}">
                <p14:modId xmlns:p14="http://schemas.microsoft.com/office/powerpoint/2010/main" val="1111726005"/>
              </p:ext>
            </p:extLst>
          </p:nvPr>
        </p:nvGraphicFramePr>
        <p:xfrm>
          <a:off x="4832365" y="4273104"/>
          <a:ext cx="6521435" cy="2170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urved Down Arrow 11"/>
          <p:cNvSpPr/>
          <p:nvPr/>
        </p:nvSpPr>
        <p:spPr>
          <a:xfrm rot="5400000">
            <a:off x="10722481" y="3700523"/>
            <a:ext cx="1996703" cy="734066"/>
          </a:xfrm>
          <a:prstGeom prst="curvedDown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 name="Text Placeholder 4"/>
          <p:cNvSpPr>
            <a:spLocks noGrp="1"/>
          </p:cNvSpPr>
          <p:nvPr>
            <p:ph type="body" sz="half" idx="2"/>
          </p:nvPr>
        </p:nvSpPr>
        <p:spPr>
          <a:xfrm>
            <a:off x="343308" y="3046412"/>
            <a:ext cx="3649287" cy="3811588"/>
          </a:xfrm>
        </p:spPr>
        <p:txBody>
          <a:bodyPr/>
          <a:lstStyle/>
          <a:p>
            <a:pPr marL="285750" indent="-285750">
              <a:buFont typeface="Arial" panose="020B0604020202020204" pitchFamily="34" charset="0"/>
              <a:buChar char="•"/>
            </a:pPr>
            <a:r>
              <a:rPr lang="es-MX" dirty="0" smtClean="0"/>
              <a:t>Tiempo promedio para la concesión de patentes: 5 años.</a:t>
            </a:r>
          </a:p>
          <a:p>
            <a:r>
              <a:rPr lang="es-MX" dirty="0" smtClean="0"/>
              <a:t> </a:t>
            </a:r>
            <a:endParaRPr lang="es-MX" dirty="0"/>
          </a:p>
        </p:txBody>
      </p:sp>
      <p:pic>
        <p:nvPicPr>
          <p:cNvPr id="9" name="Picture 6" descr="Innovation HUB Tec-China - Monterrey y alrededores, México | Perfil  profesional | LinkedI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65920" y="0"/>
            <a:ext cx="292608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6378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51106" y="1467015"/>
            <a:ext cx="3932237" cy="1600200"/>
          </a:xfrm>
        </p:spPr>
        <p:txBody>
          <a:bodyPr>
            <a:noAutofit/>
          </a:bodyPr>
          <a:lstStyle/>
          <a:p>
            <a:pPr algn="ctr"/>
            <a:r>
              <a:rPr lang="es-MX" sz="4000" dirty="0" smtClean="0"/>
              <a:t>Consultar BD de patentes.</a:t>
            </a:r>
            <a:br>
              <a:rPr lang="es-MX" sz="4000" dirty="0" smtClean="0"/>
            </a:br>
            <a:r>
              <a:rPr lang="es-MX" sz="4000" dirty="0" smtClean="0"/>
              <a:t>Verificar novedad y Actividad inventiva</a:t>
            </a:r>
            <a:endParaRPr lang="es-MX" sz="1000" dirty="0"/>
          </a:p>
        </p:txBody>
      </p:sp>
      <p:sp>
        <p:nvSpPr>
          <p:cNvPr id="7" name="Content Placeholder 6"/>
          <p:cNvSpPr>
            <a:spLocks noGrp="1"/>
          </p:cNvSpPr>
          <p:nvPr>
            <p:ph idx="1"/>
          </p:nvPr>
        </p:nvSpPr>
        <p:spPr/>
        <p:txBody>
          <a:bodyPr>
            <a:normAutofit fontScale="70000" lnSpcReduction="20000"/>
          </a:bodyPr>
          <a:lstStyle/>
          <a:p>
            <a:pPr marL="0" indent="0">
              <a:buNone/>
            </a:pPr>
            <a:r>
              <a:rPr lang="en-US" dirty="0" smtClean="0"/>
              <a:t>MX</a:t>
            </a:r>
          </a:p>
          <a:p>
            <a:pPr marL="0" indent="0">
              <a:buNone/>
            </a:pPr>
            <a:r>
              <a:rPr lang="en-US" dirty="0" smtClean="0">
                <a:hlinkClick r:id="rId2"/>
              </a:rPr>
              <a:t>https</a:t>
            </a:r>
            <a:r>
              <a:rPr lang="en-US" dirty="0">
                <a:hlinkClick r:id="rId2"/>
              </a:rPr>
              <a:t>://</a:t>
            </a:r>
            <a:r>
              <a:rPr lang="en-US" dirty="0" smtClean="0">
                <a:hlinkClick r:id="rId2"/>
              </a:rPr>
              <a:t>siga.impi.gob.mx/newSIGA/content/common/principal.jsf</a:t>
            </a:r>
            <a:endParaRPr lang="en-US" dirty="0" smtClean="0"/>
          </a:p>
          <a:p>
            <a:pPr marL="0" indent="0">
              <a:buNone/>
            </a:pPr>
            <a:endParaRPr lang="en-US" dirty="0" smtClean="0">
              <a:hlinkClick r:id="rId3"/>
            </a:endParaRPr>
          </a:p>
          <a:p>
            <a:pPr marL="0" indent="0">
              <a:buNone/>
            </a:pPr>
            <a:r>
              <a:rPr lang="en-US" dirty="0" smtClean="0"/>
              <a:t>US</a:t>
            </a:r>
            <a:endParaRPr lang="en-US" dirty="0"/>
          </a:p>
          <a:p>
            <a:pPr marL="0" indent="0">
              <a:buNone/>
            </a:pPr>
            <a:r>
              <a:rPr lang="en-US" dirty="0">
                <a:hlinkClick r:id="rId4"/>
              </a:rPr>
              <a:t>https://</a:t>
            </a:r>
            <a:r>
              <a:rPr lang="en-US" dirty="0" smtClean="0">
                <a:hlinkClick r:id="rId4"/>
              </a:rPr>
              <a:t>www.uspto.gov/patents/search</a:t>
            </a:r>
            <a:endParaRPr lang="en-US" dirty="0" smtClean="0"/>
          </a:p>
          <a:p>
            <a:pPr marL="0" indent="0">
              <a:buNone/>
            </a:pPr>
            <a:endParaRPr lang="en-US" dirty="0"/>
          </a:p>
          <a:p>
            <a:pPr marL="0" indent="0">
              <a:buNone/>
            </a:pPr>
            <a:r>
              <a:rPr lang="en-US" dirty="0" smtClean="0"/>
              <a:t>Europa y LA</a:t>
            </a:r>
            <a:endParaRPr lang="en-US" dirty="0" smtClean="0">
              <a:hlinkClick r:id="rId5"/>
            </a:endParaRPr>
          </a:p>
          <a:p>
            <a:r>
              <a:rPr lang="en-US" dirty="0" smtClean="0">
                <a:hlinkClick r:id="rId5"/>
              </a:rPr>
              <a:t>http</a:t>
            </a:r>
            <a:r>
              <a:rPr lang="en-US" dirty="0">
                <a:hlinkClick r:id="rId5"/>
              </a:rPr>
              <a:t>://</a:t>
            </a:r>
            <a:r>
              <a:rPr lang="en-US" dirty="0" smtClean="0">
                <a:hlinkClick r:id="rId5"/>
              </a:rPr>
              <a:t>lp.espacenet.com/advancedSearch?locale=es_LP</a:t>
            </a:r>
            <a:endParaRPr lang="en-US" dirty="0" smtClean="0"/>
          </a:p>
          <a:p>
            <a:endParaRPr lang="en-US" dirty="0" smtClean="0"/>
          </a:p>
          <a:p>
            <a:pPr marL="0" indent="0">
              <a:buNone/>
            </a:pPr>
            <a:r>
              <a:rPr lang="en-US" dirty="0" smtClean="0"/>
              <a:t>OMPI</a:t>
            </a:r>
            <a:endParaRPr lang="en-US" dirty="0" smtClean="0">
              <a:hlinkClick r:id="rId6"/>
            </a:endParaRPr>
          </a:p>
          <a:p>
            <a:r>
              <a:rPr lang="en-US" dirty="0" smtClean="0">
                <a:hlinkClick r:id="rId6"/>
              </a:rPr>
              <a:t>https</a:t>
            </a:r>
            <a:r>
              <a:rPr lang="en-US" dirty="0">
                <a:hlinkClick r:id="rId6"/>
              </a:rPr>
              <a:t>://</a:t>
            </a:r>
            <a:r>
              <a:rPr lang="en-US" dirty="0" smtClean="0">
                <a:hlinkClick r:id="rId6"/>
              </a:rPr>
              <a:t>patentscope.wipo.int/search/en/search.jsf</a:t>
            </a:r>
            <a:endParaRPr lang="en-US" dirty="0" smtClean="0"/>
          </a:p>
          <a:p>
            <a:endParaRPr lang="en-US" dirty="0" smtClean="0"/>
          </a:p>
          <a:p>
            <a:endParaRPr lang="en-US" dirty="0"/>
          </a:p>
          <a:p>
            <a:endParaRPr lang="en-US" dirty="0" smtClean="0"/>
          </a:p>
          <a:p>
            <a:endParaRPr lang="en-US" dirty="0"/>
          </a:p>
          <a:p>
            <a:endParaRPr lang="en-US" dirty="0"/>
          </a:p>
          <a:p>
            <a:endParaRPr lang="es-MX" dirty="0"/>
          </a:p>
        </p:txBody>
      </p:sp>
      <p:sp>
        <p:nvSpPr>
          <p:cNvPr id="8" name="Text Placeholder 7"/>
          <p:cNvSpPr>
            <a:spLocks noGrp="1"/>
          </p:cNvSpPr>
          <p:nvPr>
            <p:ph type="body" sz="half" idx="2"/>
          </p:nvPr>
        </p:nvSpPr>
        <p:spPr>
          <a:xfrm>
            <a:off x="1045369" y="3424237"/>
            <a:ext cx="3932237" cy="3811588"/>
          </a:xfrm>
        </p:spPr>
        <p:txBody>
          <a:bodyPr/>
          <a:lstStyle/>
          <a:p>
            <a:pPr marL="285750" indent="-285750">
              <a:buFont typeface="Arial" panose="020B0604020202020204" pitchFamily="34" charset="0"/>
              <a:buChar char="•"/>
            </a:pPr>
            <a:r>
              <a:rPr lang="es-MX" sz="2000" b="1" dirty="0" smtClean="0"/>
              <a:t>Consulta BD de patentes.</a:t>
            </a:r>
          </a:p>
        </p:txBody>
      </p:sp>
      <p:pic>
        <p:nvPicPr>
          <p:cNvPr id="5" name="Picture 6" descr="Innovation HUB Tec-China - Monterrey y alrededores, México | Perfil  profesional | LinkedI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65920" y="0"/>
            <a:ext cx="292608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274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dirty="0" smtClean="0"/>
              <a:t>Define tu estrategia de búsqueda tecnológica.</a:t>
            </a:r>
            <a:endParaRPr lang="es-MX" dirty="0"/>
          </a:p>
        </p:txBody>
      </p:sp>
      <p:sp>
        <p:nvSpPr>
          <p:cNvPr id="3" name="Content Placeholder 2"/>
          <p:cNvSpPr>
            <a:spLocks noGrp="1"/>
          </p:cNvSpPr>
          <p:nvPr>
            <p:ph sz="half" idx="1"/>
          </p:nvPr>
        </p:nvSpPr>
        <p:spPr>
          <a:xfrm>
            <a:off x="838200" y="1825625"/>
            <a:ext cx="4531822" cy="4351338"/>
          </a:xfrm>
        </p:spPr>
        <p:txBody>
          <a:bodyPr>
            <a:normAutofit fontScale="92500" lnSpcReduction="20000"/>
          </a:bodyPr>
          <a:lstStyle/>
          <a:p>
            <a:r>
              <a:rPr lang="es-MX" dirty="0" smtClean="0"/>
              <a:t>Matriz morfológica: Es </a:t>
            </a:r>
            <a:r>
              <a:rPr lang="es-MX" dirty="0"/>
              <a:t>una técnica </a:t>
            </a:r>
            <a:r>
              <a:rPr lang="es-MX" dirty="0" smtClean="0"/>
              <a:t>que consiste </a:t>
            </a:r>
            <a:r>
              <a:rPr lang="es-MX" dirty="0"/>
              <a:t>en descomponer un </a:t>
            </a:r>
            <a:r>
              <a:rPr lang="es-MX" i="1" dirty="0"/>
              <a:t>concepto o problema </a:t>
            </a:r>
            <a:r>
              <a:rPr lang="es-MX" dirty="0"/>
              <a:t>en sus elementos esenciales o estructuras básicas.  </a:t>
            </a:r>
            <a:endParaRPr lang="es-MX" dirty="0" smtClean="0"/>
          </a:p>
          <a:p>
            <a:pPr lvl="1"/>
            <a:r>
              <a:rPr lang="es-MX" dirty="0" smtClean="0">
                <a:solidFill>
                  <a:srgbClr val="0070C0"/>
                </a:solidFill>
              </a:rPr>
              <a:t>Problema: Definir </a:t>
            </a:r>
            <a:r>
              <a:rPr lang="es-MX" dirty="0">
                <a:solidFill>
                  <a:srgbClr val="0070C0"/>
                </a:solidFill>
              </a:rPr>
              <a:t>muy claramente el </a:t>
            </a:r>
            <a:r>
              <a:rPr lang="es-MX" dirty="0" smtClean="0">
                <a:solidFill>
                  <a:srgbClr val="0070C0"/>
                </a:solidFill>
              </a:rPr>
              <a:t>problema y definirlo </a:t>
            </a:r>
            <a:r>
              <a:rPr lang="es-MX" dirty="0">
                <a:solidFill>
                  <a:srgbClr val="0070C0"/>
                </a:solidFill>
              </a:rPr>
              <a:t>con muy pocas </a:t>
            </a:r>
            <a:r>
              <a:rPr lang="es-MX" i="1" dirty="0">
                <a:solidFill>
                  <a:srgbClr val="0070C0"/>
                </a:solidFill>
              </a:rPr>
              <a:t>palabras</a:t>
            </a:r>
            <a:r>
              <a:rPr lang="es-MX" dirty="0" smtClean="0">
                <a:solidFill>
                  <a:srgbClr val="0070C0"/>
                </a:solidFill>
              </a:rPr>
              <a:t> con </a:t>
            </a:r>
            <a:r>
              <a:rPr lang="es-MX" dirty="0">
                <a:solidFill>
                  <a:srgbClr val="0070C0"/>
                </a:solidFill>
              </a:rPr>
              <a:t>el fin de descomponerlo en sus </a:t>
            </a:r>
            <a:r>
              <a:rPr lang="es-MX" i="1" dirty="0">
                <a:solidFill>
                  <a:srgbClr val="0070C0"/>
                </a:solidFill>
              </a:rPr>
              <a:t>elementos</a:t>
            </a:r>
            <a:r>
              <a:rPr lang="es-MX" dirty="0">
                <a:solidFill>
                  <a:srgbClr val="0070C0"/>
                </a:solidFill>
              </a:rPr>
              <a:t> básicos. </a:t>
            </a:r>
            <a:r>
              <a:rPr lang="es-MX" dirty="0">
                <a:solidFill>
                  <a:srgbClr val="00B0F0"/>
                </a:solidFill>
              </a:rPr>
              <a:t> </a:t>
            </a:r>
            <a:endParaRPr lang="es-MX" dirty="0" smtClean="0">
              <a:solidFill>
                <a:srgbClr val="00B0F0"/>
              </a:solidFill>
            </a:endParaRPr>
          </a:p>
          <a:p>
            <a:pPr lvl="2"/>
            <a:r>
              <a:rPr lang="es-MX" dirty="0" smtClean="0">
                <a:solidFill>
                  <a:srgbClr val="00B0F0"/>
                </a:solidFill>
              </a:rPr>
              <a:t>Palabras clave: Lluvia de palabras clave útiles para definir un planteamiento.</a:t>
            </a:r>
          </a:p>
        </p:txBody>
      </p:sp>
      <p:graphicFrame>
        <p:nvGraphicFramePr>
          <p:cNvPr id="6" name="Content Placeholder 5"/>
          <p:cNvGraphicFramePr>
            <a:graphicFrameLocks noGrp="1"/>
          </p:cNvGraphicFramePr>
          <p:nvPr>
            <p:ph sz="half" idx="2"/>
            <p:extLst>
              <p:ext uri="{D42A27DB-BD31-4B8C-83A1-F6EECF244321}">
                <p14:modId xmlns:p14="http://schemas.microsoft.com/office/powerpoint/2010/main" val="364867117"/>
              </p:ext>
            </p:extLst>
          </p:nvPr>
        </p:nvGraphicFramePr>
        <p:xfrm>
          <a:off x="5370022" y="1690688"/>
          <a:ext cx="5983778"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5435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extLst>
              <p:ext uri="{D42A27DB-BD31-4B8C-83A1-F6EECF244321}">
                <p14:modId xmlns:p14="http://schemas.microsoft.com/office/powerpoint/2010/main" val="16994798"/>
              </p:ext>
            </p:extLst>
          </p:nvPr>
        </p:nvGraphicFramePr>
        <p:xfrm>
          <a:off x="928255" y="-241069"/>
          <a:ext cx="10515600" cy="2884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640080" y="282633"/>
            <a:ext cx="2128058" cy="2003367"/>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TextBox 7"/>
          <p:cNvSpPr txBox="1"/>
          <p:nvPr/>
        </p:nvSpPr>
        <p:spPr>
          <a:xfrm>
            <a:off x="640080" y="2643447"/>
            <a:ext cx="3898669" cy="646331"/>
          </a:xfrm>
          <a:prstGeom prst="rect">
            <a:avLst/>
          </a:prstGeom>
          <a:noFill/>
        </p:spPr>
        <p:txBody>
          <a:bodyPr wrap="square" rtlCol="0">
            <a:spAutoFit/>
          </a:bodyPr>
          <a:lstStyle/>
          <a:p>
            <a:r>
              <a:rPr lang="es-MX" dirty="0" smtClean="0"/>
              <a:t>Tomé 5 min y realice lluvia de ideas y anote las palabras clave.</a:t>
            </a:r>
          </a:p>
        </p:txBody>
      </p:sp>
      <p:sp>
        <p:nvSpPr>
          <p:cNvPr id="10" name="Rectangle 9"/>
          <p:cNvSpPr/>
          <p:nvPr/>
        </p:nvSpPr>
        <p:spPr>
          <a:xfrm>
            <a:off x="9243753" y="4834883"/>
            <a:ext cx="2086494" cy="1477328"/>
          </a:xfrm>
          <a:prstGeom prst="rect">
            <a:avLst/>
          </a:prstGeom>
        </p:spPr>
        <p:txBody>
          <a:bodyPr wrap="square">
            <a:spAutoFit/>
          </a:bodyPr>
          <a:lstStyle/>
          <a:p>
            <a:pPr algn="ctr"/>
            <a:r>
              <a:rPr lang="es-MX" dirty="0">
                <a:latin typeface="Comic Sans MS" panose="030F0702030302020204" pitchFamily="66" charset="0"/>
              </a:rPr>
              <a:t>Incluya:</a:t>
            </a:r>
          </a:p>
          <a:p>
            <a:pPr algn="ctr"/>
            <a:r>
              <a:rPr lang="es-MX" dirty="0">
                <a:latin typeface="Comic Sans MS" panose="030F0702030302020204" pitchFamily="66" charset="0"/>
              </a:rPr>
              <a:t>Sinónimos, traducción al ingles, tecnicismos.</a:t>
            </a:r>
          </a:p>
        </p:txBody>
      </p:sp>
      <p:pic>
        <p:nvPicPr>
          <p:cNvPr id="11" name="Picture 6" descr="Tip Images, Stock Photos &amp; Vectors | Shutterstock"/>
          <p:cNvPicPr>
            <a:picLocks noChangeAspect="1" noChangeArrowheads="1"/>
          </p:cNvPicPr>
          <p:nvPr/>
        </p:nvPicPr>
        <p:blipFill rotWithShape="1">
          <a:blip r:embed="rId7">
            <a:extLst>
              <a:ext uri="{28A0092B-C50C-407E-A947-70E740481C1C}">
                <a14:useLocalDpi xmlns:a14="http://schemas.microsoft.com/office/drawing/2010/main" val="0"/>
              </a:ext>
            </a:extLst>
          </a:blip>
          <a:srcRect l="18408" t="17117" r="18823" b="21480"/>
          <a:stretch/>
        </p:blipFill>
        <p:spPr bwMode="auto">
          <a:xfrm>
            <a:off x="9584194" y="3696039"/>
            <a:ext cx="1081035" cy="113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510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4294967295"/>
          </p:nvPr>
        </p:nvGraphicFramePr>
        <p:xfrm>
          <a:off x="928255" y="-241069"/>
          <a:ext cx="10515600" cy="28845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2834640" y="257695"/>
            <a:ext cx="2128058" cy="2003367"/>
          </a:xfrm>
          <a:prstGeom prst="rect">
            <a:avLst/>
          </a:prstGeom>
          <a:noFill/>
          <a:ln w="381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aphicFrame>
        <p:nvGraphicFramePr>
          <p:cNvPr id="4" name="Diagram 3"/>
          <p:cNvGraphicFramePr/>
          <p:nvPr>
            <p:extLst>
              <p:ext uri="{D42A27DB-BD31-4B8C-83A1-F6EECF244321}">
                <p14:modId xmlns:p14="http://schemas.microsoft.com/office/powerpoint/2010/main" val="3192687892"/>
              </p:ext>
            </p:extLst>
          </p:nvPr>
        </p:nvGraphicFramePr>
        <p:xfrm>
          <a:off x="706583" y="3358342"/>
          <a:ext cx="3050771" cy="17706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3245884684"/>
              </p:ext>
            </p:extLst>
          </p:nvPr>
        </p:nvGraphicFramePr>
        <p:xfrm>
          <a:off x="4472246" y="3399905"/>
          <a:ext cx="3532910" cy="271826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0" name="TextBox 9"/>
          <p:cNvSpPr txBox="1"/>
          <p:nvPr/>
        </p:nvSpPr>
        <p:spPr>
          <a:xfrm>
            <a:off x="1459545" y="2957545"/>
            <a:ext cx="1544846" cy="369332"/>
          </a:xfrm>
          <a:prstGeom prst="rect">
            <a:avLst/>
          </a:prstGeom>
          <a:noFill/>
        </p:spPr>
        <p:txBody>
          <a:bodyPr wrap="none" rtlCol="0">
            <a:spAutoFit/>
          </a:bodyPr>
          <a:lstStyle/>
          <a:p>
            <a:r>
              <a:rPr lang="es-MX" dirty="0" smtClean="0"/>
              <a:t>Datos técnicos</a:t>
            </a:r>
            <a:endParaRPr lang="es-MX" dirty="0"/>
          </a:p>
        </p:txBody>
      </p:sp>
      <p:sp>
        <p:nvSpPr>
          <p:cNvPr id="11" name="TextBox 10"/>
          <p:cNvSpPr txBox="1"/>
          <p:nvPr/>
        </p:nvSpPr>
        <p:spPr>
          <a:xfrm>
            <a:off x="5225218" y="2957545"/>
            <a:ext cx="2026965" cy="369332"/>
          </a:xfrm>
          <a:prstGeom prst="rect">
            <a:avLst/>
          </a:prstGeom>
          <a:noFill/>
        </p:spPr>
        <p:txBody>
          <a:bodyPr wrap="none" rtlCol="0">
            <a:spAutoFit/>
          </a:bodyPr>
          <a:lstStyle/>
          <a:p>
            <a:r>
              <a:rPr lang="es-MX" dirty="0" smtClean="0"/>
              <a:t>Datos Bibliográficos</a:t>
            </a:r>
            <a:endParaRPr lang="es-MX" dirty="0"/>
          </a:p>
        </p:txBody>
      </p:sp>
      <p:sp>
        <p:nvSpPr>
          <p:cNvPr id="12" name="TextBox 11"/>
          <p:cNvSpPr txBox="1"/>
          <p:nvPr/>
        </p:nvSpPr>
        <p:spPr>
          <a:xfrm>
            <a:off x="9577705" y="4372495"/>
            <a:ext cx="2035175" cy="923330"/>
          </a:xfrm>
          <a:prstGeom prst="rect">
            <a:avLst/>
          </a:prstGeom>
          <a:noFill/>
        </p:spPr>
        <p:txBody>
          <a:bodyPr wrap="square" rtlCol="0">
            <a:spAutoFit/>
          </a:bodyPr>
          <a:lstStyle/>
          <a:p>
            <a:pPr algn="ctr"/>
            <a:r>
              <a:rPr lang="es-MX" dirty="0" smtClean="0">
                <a:latin typeface="Comic Sans MS" panose="030F0702030302020204" pitchFamily="66" charset="0"/>
              </a:rPr>
              <a:t>Combinar tantas secciones sea posible.</a:t>
            </a:r>
            <a:endParaRPr lang="es-MX" dirty="0">
              <a:latin typeface="Comic Sans MS" panose="030F0702030302020204" pitchFamily="66" charset="0"/>
            </a:endParaRPr>
          </a:p>
        </p:txBody>
      </p:sp>
      <p:pic>
        <p:nvPicPr>
          <p:cNvPr id="1030" name="Picture 6" descr="Tip Images, Stock Photos &amp; Vectors | Shutterstock"/>
          <p:cNvPicPr>
            <a:picLocks noChangeAspect="1" noChangeArrowheads="1"/>
          </p:cNvPicPr>
          <p:nvPr/>
        </p:nvPicPr>
        <p:blipFill rotWithShape="1">
          <a:blip r:embed="rId17">
            <a:extLst>
              <a:ext uri="{28A0092B-C50C-407E-A947-70E740481C1C}">
                <a14:useLocalDpi xmlns:a14="http://schemas.microsoft.com/office/drawing/2010/main" val="0"/>
              </a:ext>
            </a:extLst>
          </a:blip>
          <a:srcRect l="18408" t="17117" r="18823" b="21480"/>
          <a:stretch/>
        </p:blipFill>
        <p:spPr bwMode="auto">
          <a:xfrm>
            <a:off x="9983205" y="3292148"/>
            <a:ext cx="1081035" cy="1138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1551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25815678F2942AD02770CF3E8B1E7" ma:contentTypeVersion="16" ma:contentTypeDescription="Create a new document." ma:contentTypeScope="" ma:versionID="6b5d831c85519b0bbe656bf4fb7129bd">
  <xsd:schema xmlns:xsd="http://www.w3.org/2001/XMLSchema" xmlns:xs="http://www.w3.org/2001/XMLSchema" xmlns:p="http://schemas.microsoft.com/office/2006/metadata/properties" xmlns:ns3="b679a28f-3698-4e8e-bd48-0b286fe17fd4" xmlns:ns4="7d98a4be-57cc-46d9-82f4-fcf22fc8f05f" targetNamespace="http://schemas.microsoft.com/office/2006/metadata/properties" ma:root="true" ma:fieldsID="3f27a0659ab74b2b1b3a154eb2bfc5ce" ns3:_="" ns4:_="">
    <xsd:import namespace="b679a28f-3698-4e8e-bd48-0b286fe17fd4"/>
    <xsd:import namespace="7d98a4be-57cc-46d9-82f4-fcf22fc8f05f"/>
    <xsd:element name="properties">
      <xsd:complexType>
        <xsd:sequence>
          <xsd:element name="documentManagement">
            <xsd:complexType>
              <xsd:all>
                <xsd:element ref="ns3:SharedWithDetails" minOccurs="0"/>
                <xsd:element ref="ns3:SharingHintHash" minOccurs="0"/>
                <xsd:element ref="ns3:SharedWithUser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4:MediaServiceAutoKeyPoints" minOccurs="0"/>
                <xsd:element ref="ns4:MediaServiceKeyPoints"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79a28f-3698-4e8e-bd48-0b286fe17fd4" elementFormDefault="qualified">
    <xsd:import namespace="http://schemas.microsoft.com/office/2006/documentManagement/types"/>
    <xsd:import namespace="http://schemas.microsoft.com/office/infopath/2007/PartnerControls"/>
    <xsd:element name="SharedWithDetails" ma:index="8" nillable="true" ma:displayName="Shared With Details" ma:description="" ma:internalName="SharedWithDetails" ma:readOnly="true">
      <xsd:simpleType>
        <xsd:restriction base="dms:Note">
          <xsd:maxLength value="255"/>
        </xsd:restriction>
      </xsd:simpleType>
    </xsd:element>
    <xsd:element name="SharingHintHash" ma:index="9" nillable="true" ma:displayName="Sharing Hint Hash" ma:description="" ma:hidden="true" ma:internalName="SharingHintHash" ma:readOnly="true">
      <xsd:simpleType>
        <xsd:restriction base="dms:Text"/>
      </xsd:simpleType>
    </xsd:element>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d98a4be-57cc-46d9-82f4-fcf22fc8f05f" elementFormDefault="qualified">
    <xsd:import namespace="http://schemas.microsoft.com/office/2006/documentManagement/types"/>
    <xsd:import namespace="http://schemas.microsoft.com/office/infopath/2007/PartnerControls"/>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468FFDE-CB16-4103-8B1F-DC03800C229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79a28f-3698-4e8e-bd48-0b286fe17fd4"/>
    <ds:schemaRef ds:uri="7d98a4be-57cc-46d9-82f4-fcf22fc8f0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AB9C5BE-4335-4775-B493-83AA1ACEE644}">
  <ds:schemaRefs>
    <ds:schemaRef ds:uri="http://schemas.microsoft.com/office/infopath/2007/PartnerControls"/>
    <ds:schemaRef ds:uri="http://purl.org/dc/terms/"/>
    <ds:schemaRef ds:uri="http://schemas.microsoft.com/office/2006/metadata/properties"/>
    <ds:schemaRef ds:uri="http://www.w3.org/XML/1998/namespace"/>
    <ds:schemaRef ds:uri="http://schemas.microsoft.com/office/2006/documentManagement/types"/>
    <ds:schemaRef ds:uri="http://purl.org/dc/elements/1.1/"/>
    <ds:schemaRef ds:uri="http://purl.org/dc/dcmitype/"/>
    <ds:schemaRef ds:uri="http://schemas.openxmlformats.org/package/2006/metadata/core-properties"/>
    <ds:schemaRef ds:uri="7d98a4be-57cc-46d9-82f4-fcf22fc8f05f"/>
    <ds:schemaRef ds:uri="b679a28f-3698-4e8e-bd48-0b286fe17fd4"/>
  </ds:schemaRefs>
</ds:datastoreItem>
</file>

<file path=customXml/itemProps3.xml><?xml version="1.0" encoding="utf-8"?>
<ds:datastoreItem xmlns:ds="http://schemas.openxmlformats.org/officeDocument/2006/customXml" ds:itemID="{9BB54E71-F5B6-4426-873D-8209A26CED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1964</TotalTime>
  <Words>1401</Words>
  <Application>Microsoft Office PowerPoint</Application>
  <PresentationFormat>Widescreen</PresentationFormat>
  <Paragraphs>231</Paragraphs>
  <Slides>15</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MS PGothic</vt:lpstr>
      <vt:lpstr>Yu Gothic UI Semilight</vt:lpstr>
      <vt:lpstr>Arial</vt:lpstr>
      <vt:lpstr>Calibri</vt:lpstr>
      <vt:lpstr>Calibri Light</vt:lpstr>
      <vt:lpstr>Comic Sans MS</vt:lpstr>
      <vt:lpstr>Wingdings</vt:lpstr>
      <vt:lpstr>Office Theme</vt:lpstr>
      <vt:lpstr>Universo de la PI</vt:lpstr>
      <vt:lpstr>Formas de protección por Derechos de Autor</vt:lpstr>
      <vt:lpstr>Identidad al producto y/o servicio que ofreces</vt:lpstr>
      <vt:lpstr>Invenciones.</vt:lpstr>
      <vt:lpstr>Proceso administrativo de patentes. ¿Cuánto tarda la Oficina de Patentes en otorgarme el registro? </vt:lpstr>
      <vt:lpstr>Consultar BD de patentes. Verificar novedad y Actividad inventiva</vt:lpstr>
      <vt:lpstr>Define tu estrategia de búsqueda tecnológica.</vt:lpstr>
      <vt:lpstr>PowerPoint Presentation</vt:lpstr>
      <vt:lpstr>PowerPoint Presentation</vt:lpstr>
      <vt:lpstr>PowerPoint Presentation</vt:lpstr>
      <vt:lpstr>PowerPoint Presentation</vt:lpstr>
      <vt:lpstr>PowerPoint Presentation</vt:lpstr>
      <vt:lpstr>Extender la Territorialidad de tu protección</vt:lpstr>
      <vt:lpstr>¿Por qué SI proteger?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COMERCIALIZACIÓN DE LA TECNOLOGÍA</dc:title>
  <dc:creator>Nidya Balbina Solís Hernández</dc:creator>
  <cp:lastModifiedBy>Nidya Balbina Solís Hernández</cp:lastModifiedBy>
  <cp:revision>91</cp:revision>
  <dcterms:created xsi:type="dcterms:W3CDTF">2020-05-13T14:33:04Z</dcterms:created>
  <dcterms:modified xsi:type="dcterms:W3CDTF">2022-03-22T22:32:09Z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0x0101003B625815678F2942AD02770CF3E8B1E7</vt:lpwstr>
  </property>
</Properties>
</file>