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2" d="100"/>
          <a:sy n="102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C200AD-B6D6-F531-1AB9-70E9A8F31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97416A-4BD0-D966-99E0-9D88C9BF5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ED9F75-9292-DD9B-7795-D271516B4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F35-1DC2-BB42-B841-48276DD4C36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87DB10-781E-BA7C-9AB8-0C0E3E89B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479DE2-395E-D949-7AB4-FEC57501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A518-EF81-D744-B20D-7B36596F94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6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24BBC-6D1D-8F13-9065-A7976301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D360EA-90DE-56C6-0D12-32B26D0A6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B5109D-5724-3589-82D8-737ED8B1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F35-1DC2-BB42-B841-48276DD4C36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0117D-2B71-47C6-1D9A-75D62E3D4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BF3F7C-D715-CCD4-CFEF-A2ABAB0C8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A518-EF81-D744-B20D-7B36596F94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5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E68257-8BFA-30BD-28E6-BE73D101C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2E6D08-693D-5726-E0D0-4807C2A1D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3EA132-9DEE-A1D7-F38D-1A43C6B85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F35-1DC2-BB42-B841-48276DD4C36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D60760-61B7-E967-3251-DBEC4FD3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5871D4-5762-F6DC-527B-F7DA28EE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A518-EF81-D744-B20D-7B36596F94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8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39DC7-EA57-D537-4D4D-DCEFC8C3B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8FBBEC-F771-73A0-3E41-56408DFA8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1D2915-D0CD-930C-CFED-0B2D8CA6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F35-1DC2-BB42-B841-48276DD4C36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7571AF-3BD5-994C-EA88-03264A18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7B52C9-1E47-551A-3F0C-1CC5DB699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A518-EF81-D744-B20D-7B36596F94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3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2F4CAA-A27F-0821-4210-69348C0DE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9011E-D2BB-A3DF-CF3E-FA5EFE906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951A01-F724-2C9A-730D-803BE440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F35-1DC2-BB42-B841-48276DD4C36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D552EA-7D2E-186D-9736-F94E6C4C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08C6F1-DE82-3AB8-6654-A759589F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A518-EF81-D744-B20D-7B36596F94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4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5CBC2-C867-2E24-4B81-F47AB9D82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375144-48B5-7712-9F70-6FD02208F5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A44A1E-1A25-CA4D-F8F5-82136D775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684702-7216-B0F4-0D1B-3C3739920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F35-1DC2-BB42-B841-48276DD4C36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A9F0CE-0B0B-7CC1-012A-BE1BBE43C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1E3F83-0E1D-3137-5BD2-76269BE3B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A518-EF81-D744-B20D-7B36596F94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0E2CE-4E56-2E47-C84D-841AA830D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3DE818-475D-B203-6D86-49AE24BF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825824-A108-5405-7FEA-1ADF05958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5418F02-327E-92E2-1DD6-A1249DAF5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B5C620-0054-0AE5-0E90-F5A0DC551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9AE95-4241-7872-AD9E-5BB714B35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F35-1DC2-BB42-B841-48276DD4C36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741907D-C889-8C9D-A3E4-D87C0E4E6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E3E6EF5-78E4-A62D-51EC-C3C0928D1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A518-EF81-D744-B20D-7B36596F94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AFEDD-CE3B-D8B0-EA7A-F4A0C1054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F3E94D-F124-992D-3700-C6064357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F35-1DC2-BB42-B841-48276DD4C36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C012277-0ABE-0F27-D93B-D906409A3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B758F3-0E76-4242-5ADE-9255893BC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A518-EF81-D744-B20D-7B36596F94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8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B1667A-0E01-D2FB-718D-EABFBF3E0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F35-1DC2-BB42-B841-48276DD4C36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8577F9-585B-9127-5B86-F2DABDEBD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957FF9-1107-DFCB-4965-51CB765A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A518-EF81-D744-B20D-7B36596F94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4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79AA8-1BFD-DCD8-E588-7A3ABEC31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1E3AA9-A90C-64F2-7117-0BC2D50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803E93-00E0-D464-52C8-F010C651B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C8A3EE-6291-08C4-1096-7EDA2FF6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F35-1DC2-BB42-B841-48276DD4C36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50C42B-60C2-95B2-8BBE-22689C14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4FA0A1-6021-0DFA-C741-404B7C7BE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A518-EF81-D744-B20D-7B36596F94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3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5099D-8F81-707D-495D-976433E1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BFE11E-40B9-A3E4-29BC-05DA2C55F8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0EE384-FDDD-E258-FF89-3FDE3A86D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161340-7738-FDAB-9EA3-A0650576C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7F35-1DC2-BB42-B841-48276DD4C36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9B1D50-288E-5BAF-ED88-BC74F03E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5991BA-95ED-3A99-674F-B743765B9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A518-EF81-D744-B20D-7B36596F94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3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66434A-6B9A-2F2B-9AB4-672C2EAB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41CFC1-04AD-19AC-E3B5-CC2EFCCA6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44C53A-C9A3-3583-8A7B-B01F603B9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497F35-1DC2-BB42-B841-48276DD4C36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F5728-DDA4-9585-F741-8BC560301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5605A-D8AF-5D3E-827C-6BC3E0D3A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6AA518-EF81-D744-B20D-7B36596F94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6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796668-8532-D9A5-BCC7-EC9EB2BB2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s-ES_tradnl" sz="6600">
                <a:highlight>
                  <a:srgbClr val="FFFF00"/>
                </a:highlight>
              </a:rPr>
              <a:t>Título de Proyecto: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59B46C-B8C4-416B-D88E-7B96BED6F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s-ES_tradnl" sz="1700" b="1"/>
              <a:t>Proyecto Modalidad 3</a:t>
            </a:r>
          </a:p>
          <a:p>
            <a:pPr algn="l"/>
            <a:r>
              <a:rPr lang="es-ES_tradnl" sz="1700"/>
              <a:t>ID Proyecto: </a:t>
            </a:r>
            <a:r>
              <a:rPr lang="es-ES_tradnl" sz="1700">
                <a:highlight>
                  <a:srgbClr val="FFFF00"/>
                </a:highlight>
              </a:rPr>
              <a:t>_________</a:t>
            </a:r>
          </a:p>
          <a:p>
            <a:pPr algn="l"/>
            <a:r>
              <a:rPr lang="es-ES_tradnl" sz="1700"/>
              <a:t>Investigador lider: </a:t>
            </a:r>
            <a:r>
              <a:rPr lang="es-ES_tradnl" sz="1700">
                <a:highlight>
                  <a:srgbClr val="FFFF00"/>
                </a:highlight>
              </a:rPr>
              <a:t>_________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9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5621E2D-635A-3BDB-140D-8B01BD9F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_tradnl" sz="4000"/>
              <a:t>Resumen del Proyecto: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B90CDD-7965-9EC4-2FEA-532DA6740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73308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769632A-85C7-C19E-724A-99EFD6CDA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Prespuesto: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7592CA-1AF9-E9B2-4DE6-3F309CDD1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82243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951AE3-4D49-9B57-A5F0-7F150316F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Objetivo uso del recurso: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63111B-5DAB-172C-4EC3-259C8AAE5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422895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9165E4-0F4F-F3C7-8DFE-3F7D620CF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Propiedad intelectual y resultados por obtener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5FE3FF-0A62-38D8-149A-E7C4E6247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555927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</Words>
  <Application>Microsoft Macintosh PowerPoint</Application>
  <PresentationFormat>Panorámica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Tema de Office</vt:lpstr>
      <vt:lpstr>Título de Proyecto:</vt:lpstr>
      <vt:lpstr>Resumen del Proyecto:</vt:lpstr>
      <vt:lpstr>Prespuesto:</vt:lpstr>
      <vt:lpstr>Objetivo uso del recurso:</vt:lpstr>
      <vt:lpstr>Propiedad intelectual y resultados por obtener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de Proyecto:</dc:title>
  <dc:creator>Carlos Téllez Martínez</dc:creator>
  <cp:lastModifiedBy>Carlos Téllez Martínez</cp:lastModifiedBy>
  <cp:revision>1</cp:revision>
  <dcterms:created xsi:type="dcterms:W3CDTF">2024-01-25T18:13:37Z</dcterms:created>
  <dcterms:modified xsi:type="dcterms:W3CDTF">2024-01-25T18:26:50Z</dcterms:modified>
</cp:coreProperties>
</file>