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14"/>
  </p:notesMasterIdLst>
  <p:sldIdLst>
    <p:sldId id="2145707475" r:id="rId6"/>
    <p:sldId id="2145707521" r:id="rId7"/>
    <p:sldId id="2145707490" r:id="rId8"/>
    <p:sldId id="2145707482" r:id="rId9"/>
    <p:sldId id="2145707465" r:id="rId10"/>
    <p:sldId id="2145707509" r:id="rId11"/>
    <p:sldId id="2145707510" r:id="rId12"/>
    <p:sldId id="214570751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40F0C0-1DAE-3A24-018F-A3928134F6DA}" name="Jesús De la Vega Anchondo" initials="JDlVA" userId="S::jesusdelavega@tec.mx::bcc4b91f-6066-4c2c-a3dd-44ef0ab1797c" providerId="AD"/>
  <p188:author id="{43BEF4F5-017B-38B2-B8EB-B725A721ABB3}" name="Rene Alberto Cossio Corrales" initials="RC" userId="S::rcossio@tec.mx::c19e603e-60b3-4f60-b974-820a3be606e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83C8B2-BB97-C645-957D-AA08B21390B0}" v="6" dt="2025-01-14T17:50:32.12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ata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BCE996-1B38-1B44-9871-2D6F1CA00571}"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s-ES"/>
        </a:p>
      </dgm:t>
    </dgm:pt>
    <dgm:pt modelId="{9D08BB7B-0033-984F-8200-8451426E5136}">
      <dgm:prSet/>
      <dgm:spPr/>
      <dgm:t>
        <a:bodyPr/>
        <a:lstStyle/>
        <a:p>
          <a:pPr>
            <a:lnSpc>
              <a:spcPct val="100000"/>
            </a:lnSpc>
            <a:defRPr b="1"/>
          </a:pPr>
          <a:r>
            <a:rPr lang="es-MX" b="1" dirty="0"/>
            <a:t>Producción Sostenible</a:t>
          </a:r>
          <a:endParaRPr lang="es-MX" dirty="0"/>
        </a:p>
      </dgm:t>
    </dgm:pt>
    <dgm:pt modelId="{0857AC8D-08CA-A540-914A-487FFB71DE69}" type="parTrans" cxnId="{1BB687D2-EE92-3346-A479-7F956A43329D}">
      <dgm:prSet/>
      <dgm:spPr/>
      <dgm:t>
        <a:bodyPr/>
        <a:lstStyle/>
        <a:p>
          <a:endParaRPr lang="es-ES"/>
        </a:p>
      </dgm:t>
    </dgm:pt>
    <dgm:pt modelId="{144C2F2C-AB2B-3B41-BC04-A2CF7072C442}" type="sibTrans" cxnId="{1BB687D2-EE92-3346-A479-7F956A43329D}">
      <dgm:prSet/>
      <dgm:spPr/>
      <dgm:t>
        <a:bodyPr/>
        <a:lstStyle/>
        <a:p>
          <a:endParaRPr lang="es-ES"/>
        </a:p>
      </dgm:t>
    </dgm:pt>
    <dgm:pt modelId="{E8ABA001-BE83-6D49-8810-C21A0E2345DC}">
      <dgm:prSet custT="1"/>
      <dgm:spPr/>
      <dgm:t>
        <a:bodyPr/>
        <a:lstStyle/>
        <a:p>
          <a:pPr>
            <a:lnSpc>
              <a:spcPct val="100000"/>
            </a:lnSpc>
          </a:pPr>
          <a:r>
            <a:rPr lang="es-MX" sz="1200" b="1" dirty="0"/>
            <a:t>Biodiversidad:</a:t>
          </a:r>
          <a:r>
            <a:rPr lang="es-MX" sz="1200" dirty="0"/>
            <a:t> Fomentar la conservación de la biodiversidad agrícola y la restauración de ecosistemas degradados.</a:t>
          </a:r>
        </a:p>
      </dgm:t>
    </dgm:pt>
    <dgm:pt modelId="{89D1211D-EC53-244D-96EA-56D942B75BFA}" type="parTrans" cxnId="{5047AD83-9B00-A449-9EB9-4D9258FAFB3B}">
      <dgm:prSet/>
      <dgm:spPr/>
      <dgm:t>
        <a:bodyPr/>
        <a:lstStyle/>
        <a:p>
          <a:endParaRPr lang="es-ES"/>
        </a:p>
      </dgm:t>
    </dgm:pt>
    <dgm:pt modelId="{42B3AFE8-5382-B34B-9578-C8A7EA9F553F}" type="sibTrans" cxnId="{5047AD83-9B00-A449-9EB9-4D9258FAFB3B}">
      <dgm:prSet/>
      <dgm:spPr/>
      <dgm:t>
        <a:bodyPr/>
        <a:lstStyle/>
        <a:p>
          <a:endParaRPr lang="es-ES"/>
        </a:p>
      </dgm:t>
    </dgm:pt>
    <dgm:pt modelId="{2C822254-5408-9F44-8D8B-ED1ECA643ECD}">
      <dgm:prSet custT="1"/>
      <dgm:spPr/>
      <dgm:t>
        <a:bodyPr/>
        <a:lstStyle/>
        <a:p>
          <a:pPr>
            <a:lnSpc>
              <a:spcPct val="100000"/>
            </a:lnSpc>
          </a:pPr>
          <a:r>
            <a:rPr lang="es-MX" sz="1200" b="1" dirty="0"/>
            <a:t>Agricultura regenerativa:</a:t>
          </a:r>
          <a:r>
            <a:rPr lang="es-MX" sz="1200" dirty="0"/>
            <a:t> Enfoque agrícola que busca restaurar la fertilidad y calidad de los suelos degradados, así como la biodiversidad, para revertir los efectos del calentamiento globales que respeten el medio ambiente, como la rotación de cultivos, el uso de fertilizantes orgánicos y la reducción del uso de pesticidas.</a:t>
          </a:r>
        </a:p>
      </dgm:t>
    </dgm:pt>
    <dgm:pt modelId="{D25701F7-94C8-0C43-9144-3382B9EEC1F9}" type="parTrans" cxnId="{893468CA-95F8-3D43-B697-2EF061844CF4}">
      <dgm:prSet/>
      <dgm:spPr/>
      <dgm:t>
        <a:bodyPr/>
        <a:lstStyle/>
        <a:p>
          <a:endParaRPr lang="es-ES"/>
        </a:p>
      </dgm:t>
    </dgm:pt>
    <dgm:pt modelId="{6C208979-0462-C245-914F-1E7EB3FE8CA6}" type="sibTrans" cxnId="{893468CA-95F8-3D43-B697-2EF061844CF4}">
      <dgm:prSet/>
      <dgm:spPr/>
      <dgm:t>
        <a:bodyPr/>
        <a:lstStyle/>
        <a:p>
          <a:endParaRPr lang="es-ES"/>
        </a:p>
      </dgm:t>
    </dgm:pt>
    <dgm:pt modelId="{B0D984EB-F2BE-864A-A81C-FAD6C6FC9A9E}">
      <dgm:prSet custT="1"/>
      <dgm:spPr/>
      <dgm:t>
        <a:bodyPr/>
        <a:lstStyle/>
        <a:p>
          <a:pPr>
            <a:lnSpc>
              <a:spcPct val="100000"/>
            </a:lnSpc>
          </a:pPr>
          <a:r>
            <a:rPr lang="es-MX" sz="1200" b="1" dirty="0"/>
            <a:t>Gestión del agua:</a:t>
          </a:r>
          <a:r>
            <a:rPr lang="es-MX" sz="1200" dirty="0"/>
            <a:t> Impulsar el uso eficiente del agua en la agricultura, a través de sistemas de riego inteligentes y la recuperación de aguas grises.</a:t>
          </a:r>
        </a:p>
      </dgm:t>
    </dgm:pt>
    <dgm:pt modelId="{ED3DF897-207E-9746-94BA-538040EBEF7B}" type="parTrans" cxnId="{EEA4F6B3-C8FF-884B-95A2-38FE93BDDF9C}">
      <dgm:prSet/>
      <dgm:spPr/>
      <dgm:t>
        <a:bodyPr/>
        <a:lstStyle/>
        <a:p>
          <a:endParaRPr lang="es-ES"/>
        </a:p>
      </dgm:t>
    </dgm:pt>
    <dgm:pt modelId="{57971A46-8899-C640-B23E-9EB2EC24A466}" type="sibTrans" cxnId="{EEA4F6B3-C8FF-884B-95A2-38FE93BDDF9C}">
      <dgm:prSet/>
      <dgm:spPr/>
      <dgm:t>
        <a:bodyPr/>
        <a:lstStyle/>
        <a:p>
          <a:endParaRPr lang="es-ES"/>
        </a:p>
      </dgm:t>
    </dgm:pt>
    <dgm:pt modelId="{0E62742A-AC14-F94A-8096-1CCA06DF8A03}">
      <dgm:prSet/>
      <dgm:spPr/>
      <dgm:t>
        <a:bodyPr/>
        <a:lstStyle/>
        <a:p>
          <a:pPr>
            <a:lnSpc>
              <a:spcPct val="100000"/>
            </a:lnSpc>
            <a:defRPr b="1"/>
          </a:pPr>
          <a:r>
            <a:rPr lang="es-MX" b="1" dirty="0"/>
            <a:t>Innovación y Tecnología</a:t>
          </a:r>
          <a:endParaRPr lang="es-MX" dirty="0"/>
        </a:p>
      </dgm:t>
    </dgm:pt>
    <dgm:pt modelId="{9201E514-CA7F-514B-9951-52160AA6BAC1}" type="parTrans" cxnId="{558E4661-71FA-2A4C-9978-019D7017F846}">
      <dgm:prSet/>
      <dgm:spPr/>
      <dgm:t>
        <a:bodyPr/>
        <a:lstStyle/>
        <a:p>
          <a:endParaRPr lang="es-ES"/>
        </a:p>
      </dgm:t>
    </dgm:pt>
    <dgm:pt modelId="{B0497F76-B7E3-EE42-93F5-30AD711B29D7}" type="sibTrans" cxnId="{558E4661-71FA-2A4C-9978-019D7017F846}">
      <dgm:prSet/>
      <dgm:spPr/>
      <dgm:t>
        <a:bodyPr/>
        <a:lstStyle/>
        <a:p>
          <a:endParaRPr lang="es-ES"/>
        </a:p>
      </dgm:t>
    </dgm:pt>
    <dgm:pt modelId="{5C787857-D8F0-0845-93F7-46F49C47BC5F}">
      <dgm:prSet custT="1"/>
      <dgm:spPr/>
      <dgm:t>
        <a:bodyPr/>
        <a:lstStyle/>
        <a:p>
          <a:pPr>
            <a:lnSpc>
              <a:spcPct val="100000"/>
            </a:lnSpc>
          </a:pPr>
          <a:r>
            <a:rPr lang="es-MX" sz="1200" b="1" dirty="0"/>
            <a:t>Agricultura de precisión:</a:t>
          </a:r>
          <a:r>
            <a:rPr lang="es-MX" sz="1200" dirty="0"/>
            <a:t> Impulsar el uso de tecnologías como sensores, drones y sistemas de información geográfica para optimizar la producción agrícola y reducir el impacto ambiental.</a:t>
          </a:r>
        </a:p>
      </dgm:t>
    </dgm:pt>
    <dgm:pt modelId="{69B20F6E-E1CC-5B44-BA93-09F27DA3AC84}" type="parTrans" cxnId="{9123F972-8407-1A44-ADEC-6186D89FFB26}">
      <dgm:prSet/>
      <dgm:spPr/>
      <dgm:t>
        <a:bodyPr/>
        <a:lstStyle/>
        <a:p>
          <a:endParaRPr lang="es-ES"/>
        </a:p>
      </dgm:t>
    </dgm:pt>
    <dgm:pt modelId="{E8DB8AA6-4AAD-A046-BF18-53751F5B39CC}" type="sibTrans" cxnId="{9123F972-8407-1A44-ADEC-6186D89FFB26}">
      <dgm:prSet/>
      <dgm:spPr/>
      <dgm:t>
        <a:bodyPr/>
        <a:lstStyle/>
        <a:p>
          <a:endParaRPr lang="es-ES"/>
        </a:p>
      </dgm:t>
    </dgm:pt>
    <dgm:pt modelId="{A163CDF8-1293-BA44-8F1D-6F4795D58478}">
      <dgm:prSet custT="1"/>
      <dgm:spPr/>
      <dgm:t>
        <a:bodyPr/>
        <a:lstStyle/>
        <a:p>
          <a:pPr>
            <a:lnSpc>
              <a:spcPct val="100000"/>
            </a:lnSpc>
          </a:pPr>
          <a:r>
            <a:rPr lang="es-MX" sz="1200" b="1" dirty="0"/>
            <a:t>Economía circular:</a:t>
          </a:r>
          <a:r>
            <a:rPr lang="es-MX" sz="1200" dirty="0"/>
            <a:t> Fomentar la economía circular en la agricultura y la descarbonización, a través del reciclaje de residuos orgánicos y la valorización de subproductos.</a:t>
          </a:r>
        </a:p>
        <a:p>
          <a:pPr>
            <a:lnSpc>
              <a:spcPct val="100000"/>
            </a:lnSpc>
          </a:pPr>
          <a:r>
            <a:rPr lang="es-ES" sz="1200" b="1" dirty="0"/>
            <a:t>Futuro de los alimentos:</a:t>
          </a:r>
          <a:r>
            <a:rPr lang="es-ES" sz="1200" dirty="0"/>
            <a:t> Impulsar la agricultura regenerativa, alimentos nutracéuticos, la salud e inocuidad alimentaria, y la aplicación de tecnologías emergentes en la producción de alimentos.</a:t>
          </a:r>
          <a:endParaRPr lang="es-MX" sz="1200" dirty="0"/>
        </a:p>
      </dgm:t>
    </dgm:pt>
    <dgm:pt modelId="{31B02B38-9541-0240-88E6-BAD76026D5E1}" type="parTrans" cxnId="{C3605161-436C-264A-867A-6665F8126F96}">
      <dgm:prSet/>
      <dgm:spPr/>
      <dgm:t>
        <a:bodyPr/>
        <a:lstStyle/>
        <a:p>
          <a:endParaRPr lang="es-ES"/>
        </a:p>
      </dgm:t>
    </dgm:pt>
    <dgm:pt modelId="{0A14A248-1760-8D4C-9DCC-9CABDB58F5A2}" type="sibTrans" cxnId="{C3605161-436C-264A-867A-6665F8126F96}">
      <dgm:prSet/>
      <dgm:spPr/>
      <dgm:t>
        <a:bodyPr/>
        <a:lstStyle/>
        <a:p>
          <a:endParaRPr lang="es-ES"/>
        </a:p>
      </dgm:t>
    </dgm:pt>
    <dgm:pt modelId="{AF6CF30D-2F83-4F74-BD6D-0ECB7503B741}" type="pres">
      <dgm:prSet presAssocID="{93BCE996-1B38-1B44-9871-2D6F1CA00571}" presName="root" presStyleCnt="0">
        <dgm:presLayoutVars>
          <dgm:dir/>
          <dgm:resizeHandles val="exact"/>
        </dgm:presLayoutVars>
      </dgm:prSet>
      <dgm:spPr/>
    </dgm:pt>
    <dgm:pt modelId="{44B544E4-8303-4BBC-86D9-E4EF8A0D5FBF}" type="pres">
      <dgm:prSet presAssocID="{9D08BB7B-0033-984F-8200-8451426E5136}" presName="compNode" presStyleCnt="0"/>
      <dgm:spPr/>
    </dgm:pt>
    <dgm:pt modelId="{3179153A-21A6-4C2B-B7FD-257EE662A8FF}" type="pres">
      <dgm:prSet presAssocID="{9D08BB7B-0033-984F-8200-8451426E513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stainability"/>
        </a:ext>
      </dgm:extLst>
    </dgm:pt>
    <dgm:pt modelId="{1B847151-C215-4609-8D20-04AD3AC8ACFF}" type="pres">
      <dgm:prSet presAssocID="{9D08BB7B-0033-984F-8200-8451426E5136}" presName="iconSpace" presStyleCnt="0"/>
      <dgm:spPr/>
    </dgm:pt>
    <dgm:pt modelId="{7C69AADA-8C40-4BD5-9973-CC17B3F832C7}" type="pres">
      <dgm:prSet presAssocID="{9D08BB7B-0033-984F-8200-8451426E5136}" presName="parTx" presStyleLbl="revTx" presStyleIdx="0" presStyleCnt="4">
        <dgm:presLayoutVars>
          <dgm:chMax val="0"/>
          <dgm:chPref val="0"/>
        </dgm:presLayoutVars>
      </dgm:prSet>
      <dgm:spPr/>
    </dgm:pt>
    <dgm:pt modelId="{9AAD988A-1F75-40C5-BAB2-0EF03503D354}" type="pres">
      <dgm:prSet presAssocID="{9D08BB7B-0033-984F-8200-8451426E5136}" presName="txSpace" presStyleCnt="0"/>
      <dgm:spPr/>
    </dgm:pt>
    <dgm:pt modelId="{9B38ECE3-F154-4855-A5B8-E873E9094A86}" type="pres">
      <dgm:prSet presAssocID="{9D08BB7B-0033-984F-8200-8451426E5136}" presName="desTx" presStyleLbl="revTx" presStyleIdx="1" presStyleCnt="4">
        <dgm:presLayoutVars/>
      </dgm:prSet>
      <dgm:spPr/>
    </dgm:pt>
    <dgm:pt modelId="{B906CF40-BF8C-4886-A7E3-93AE5629F850}" type="pres">
      <dgm:prSet presAssocID="{144C2F2C-AB2B-3B41-BC04-A2CF7072C442}" presName="sibTrans" presStyleCnt="0"/>
      <dgm:spPr/>
    </dgm:pt>
    <dgm:pt modelId="{5001B992-4FEE-4A34-93A2-2732448A0D10}" type="pres">
      <dgm:prSet presAssocID="{0E62742A-AC14-F94A-8096-1CCA06DF8A03}" presName="compNode" presStyleCnt="0"/>
      <dgm:spPr/>
    </dgm:pt>
    <dgm:pt modelId="{0A3DC07E-7422-4B04-8D6E-D43A1D4E2589}" type="pres">
      <dgm:prSet presAssocID="{0E62742A-AC14-F94A-8096-1CCA06DF8A0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ireless router"/>
        </a:ext>
      </dgm:extLst>
    </dgm:pt>
    <dgm:pt modelId="{6E19FFFE-DA30-4B54-B13D-9DFFA1DBF042}" type="pres">
      <dgm:prSet presAssocID="{0E62742A-AC14-F94A-8096-1CCA06DF8A03}" presName="iconSpace" presStyleCnt="0"/>
      <dgm:spPr/>
    </dgm:pt>
    <dgm:pt modelId="{8CEFDCDD-2071-4DBF-B166-226C4ACFE7BD}" type="pres">
      <dgm:prSet presAssocID="{0E62742A-AC14-F94A-8096-1CCA06DF8A03}" presName="parTx" presStyleLbl="revTx" presStyleIdx="2" presStyleCnt="4">
        <dgm:presLayoutVars>
          <dgm:chMax val="0"/>
          <dgm:chPref val="0"/>
        </dgm:presLayoutVars>
      </dgm:prSet>
      <dgm:spPr/>
    </dgm:pt>
    <dgm:pt modelId="{06392CF5-182A-4930-A943-5A14A7270D5C}" type="pres">
      <dgm:prSet presAssocID="{0E62742A-AC14-F94A-8096-1CCA06DF8A03}" presName="txSpace" presStyleCnt="0"/>
      <dgm:spPr/>
    </dgm:pt>
    <dgm:pt modelId="{21063C71-CF8F-4EEC-9A5B-29DEC1D0C087}" type="pres">
      <dgm:prSet presAssocID="{0E62742A-AC14-F94A-8096-1CCA06DF8A03}" presName="desTx" presStyleLbl="revTx" presStyleIdx="3" presStyleCnt="4">
        <dgm:presLayoutVars/>
      </dgm:prSet>
      <dgm:spPr/>
    </dgm:pt>
  </dgm:ptLst>
  <dgm:cxnLst>
    <dgm:cxn modelId="{411EE40A-E171-C74A-B0C5-231E82A0BA3B}" type="presOf" srcId="{2C822254-5408-9F44-8D8B-ED1ECA643ECD}" destId="{9B38ECE3-F154-4855-A5B8-E873E9094A86}" srcOrd="0" destOrd="1" presId="urn:microsoft.com/office/officeart/2018/2/layout/IconLabelDescriptionList"/>
    <dgm:cxn modelId="{9B13EB54-FAE8-D240-B1F8-9E66E44518C9}" type="presOf" srcId="{0E62742A-AC14-F94A-8096-1CCA06DF8A03}" destId="{8CEFDCDD-2071-4DBF-B166-226C4ACFE7BD}" srcOrd="0" destOrd="0" presId="urn:microsoft.com/office/officeart/2018/2/layout/IconLabelDescriptionList"/>
    <dgm:cxn modelId="{558E4661-71FA-2A4C-9978-019D7017F846}" srcId="{93BCE996-1B38-1B44-9871-2D6F1CA00571}" destId="{0E62742A-AC14-F94A-8096-1CCA06DF8A03}" srcOrd="1" destOrd="0" parTransId="{9201E514-CA7F-514B-9951-52160AA6BAC1}" sibTransId="{B0497F76-B7E3-EE42-93F5-30AD711B29D7}"/>
    <dgm:cxn modelId="{C3605161-436C-264A-867A-6665F8126F96}" srcId="{0E62742A-AC14-F94A-8096-1CCA06DF8A03}" destId="{A163CDF8-1293-BA44-8F1D-6F4795D58478}" srcOrd="1" destOrd="0" parTransId="{31B02B38-9541-0240-88E6-BAD76026D5E1}" sibTransId="{0A14A248-1760-8D4C-9DCC-9CABDB58F5A2}"/>
    <dgm:cxn modelId="{AA908C65-DED8-6148-9345-0F92EFA5BD80}" type="presOf" srcId="{93BCE996-1B38-1B44-9871-2D6F1CA00571}" destId="{AF6CF30D-2F83-4F74-BD6D-0ECB7503B741}" srcOrd="0" destOrd="0" presId="urn:microsoft.com/office/officeart/2018/2/layout/IconLabelDescriptionList"/>
    <dgm:cxn modelId="{96076E6F-1E20-864B-8130-7542467A5D10}" type="presOf" srcId="{9D08BB7B-0033-984F-8200-8451426E5136}" destId="{7C69AADA-8C40-4BD5-9973-CC17B3F832C7}" srcOrd="0" destOrd="0" presId="urn:microsoft.com/office/officeart/2018/2/layout/IconLabelDescriptionList"/>
    <dgm:cxn modelId="{9A168370-6AEF-E748-B5EB-8CC0C0368BCA}" type="presOf" srcId="{E8ABA001-BE83-6D49-8810-C21A0E2345DC}" destId="{9B38ECE3-F154-4855-A5B8-E873E9094A86}" srcOrd="0" destOrd="0" presId="urn:microsoft.com/office/officeart/2018/2/layout/IconLabelDescriptionList"/>
    <dgm:cxn modelId="{9123F972-8407-1A44-ADEC-6186D89FFB26}" srcId="{0E62742A-AC14-F94A-8096-1CCA06DF8A03}" destId="{5C787857-D8F0-0845-93F7-46F49C47BC5F}" srcOrd="0" destOrd="0" parTransId="{69B20F6E-E1CC-5B44-BA93-09F27DA3AC84}" sibTransId="{E8DB8AA6-4AAD-A046-BF18-53751F5B39CC}"/>
    <dgm:cxn modelId="{5047AD83-9B00-A449-9EB9-4D9258FAFB3B}" srcId="{9D08BB7B-0033-984F-8200-8451426E5136}" destId="{E8ABA001-BE83-6D49-8810-C21A0E2345DC}" srcOrd="0" destOrd="0" parTransId="{89D1211D-EC53-244D-96EA-56D942B75BFA}" sibTransId="{42B3AFE8-5382-B34B-9578-C8A7EA9F553F}"/>
    <dgm:cxn modelId="{827BB7B1-EA09-F64E-8BFE-AF6D4E417E8E}" type="presOf" srcId="{A163CDF8-1293-BA44-8F1D-6F4795D58478}" destId="{21063C71-CF8F-4EEC-9A5B-29DEC1D0C087}" srcOrd="0" destOrd="1" presId="urn:microsoft.com/office/officeart/2018/2/layout/IconLabelDescriptionList"/>
    <dgm:cxn modelId="{EEA4F6B3-C8FF-884B-95A2-38FE93BDDF9C}" srcId="{9D08BB7B-0033-984F-8200-8451426E5136}" destId="{B0D984EB-F2BE-864A-A81C-FAD6C6FC9A9E}" srcOrd="2" destOrd="0" parTransId="{ED3DF897-207E-9746-94BA-538040EBEF7B}" sibTransId="{57971A46-8899-C640-B23E-9EB2EC24A466}"/>
    <dgm:cxn modelId="{893468CA-95F8-3D43-B697-2EF061844CF4}" srcId="{9D08BB7B-0033-984F-8200-8451426E5136}" destId="{2C822254-5408-9F44-8D8B-ED1ECA643ECD}" srcOrd="1" destOrd="0" parTransId="{D25701F7-94C8-0C43-9144-3382B9EEC1F9}" sibTransId="{6C208979-0462-C245-914F-1E7EB3FE8CA6}"/>
    <dgm:cxn modelId="{1BB687D2-EE92-3346-A479-7F956A43329D}" srcId="{93BCE996-1B38-1B44-9871-2D6F1CA00571}" destId="{9D08BB7B-0033-984F-8200-8451426E5136}" srcOrd="0" destOrd="0" parTransId="{0857AC8D-08CA-A540-914A-487FFB71DE69}" sibTransId="{144C2F2C-AB2B-3B41-BC04-A2CF7072C442}"/>
    <dgm:cxn modelId="{B67EBAE0-6500-C547-8412-D2E991DDD212}" type="presOf" srcId="{5C787857-D8F0-0845-93F7-46F49C47BC5F}" destId="{21063C71-CF8F-4EEC-9A5B-29DEC1D0C087}" srcOrd="0" destOrd="0" presId="urn:microsoft.com/office/officeart/2018/2/layout/IconLabelDescriptionList"/>
    <dgm:cxn modelId="{62B614F3-47B8-924D-BAA9-999159D2128B}" type="presOf" srcId="{B0D984EB-F2BE-864A-A81C-FAD6C6FC9A9E}" destId="{9B38ECE3-F154-4855-A5B8-E873E9094A86}" srcOrd="0" destOrd="2" presId="urn:microsoft.com/office/officeart/2018/2/layout/IconLabelDescriptionList"/>
    <dgm:cxn modelId="{DCC3B694-407A-A94C-AB87-008C0518769B}" type="presParOf" srcId="{AF6CF30D-2F83-4F74-BD6D-0ECB7503B741}" destId="{44B544E4-8303-4BBC-86D9-E4EF8A0D5FBF}" srcOrd="0" destOrd="0" presId="urn:microsoft.com/office/officeart/2018/2/layout/IconLabelDescriptionList"/>
    <dgm:cxn modelId="{3DF4B2C4-6C0E-3E4C-ABD4-845B08DAA588}" type="presParOf" srcId="{44B544E4-8303-4BBC-86D9-E4EF8A0D5FBF}" destId="{3179153A-21A6-4C2B-B7FD-257EE662A8FF}" srcOrd="0" destOrd="0" presId="urn:microsoft.com/office/officeart/2018/2/layout/IconLabelDescriptionList"/>
    <dgm:cxn modelId="{E6935611-9AF6-B049-A67F-B4A43DC9F76D}" type="presParOf" srcId="{44B544E4-8303-4BBC-86D9-E4EF8A0D5FBF}" destId="{1B847151-C215-4609-8D20-04AD3AC8ACFF}" srcOrd="1" destOrd="0" presId="urn:microsoft.com/office/officeart/2018/2/layout/IconLabelDescriptionList"/>
    <dgm:cxn modelId="{F19C7E83-0790-934C-9FB3-FD3880A9F5C0}" type="presParOf" srcId="{44B544E4-8303-4BBC-86D9-E4EF8A0D5FBF}" destId="{7C69AADA-8C40-4BD5-9973-CC17B3F832C7}" srcOrd="2" destOrd="0" presId="urn:microsoft.com/office/officeart/2018/2/layout/IconLabelDescriptionList"/>
    <dgm:cxn modelId="{B5259B55-6B3E-7E4D-8B99-BB95721590EE}" type="presParOf" srcId="{44B544E4-8303-4BBC-86D9-E4EF8A0D5FBF}" destId="{9AAD988A-1F75-40C5-BAB2-0EF03503D354}" srcOrd="3" destOrd="0" presId="urn:microsoft.com/office/officeart/2018/2/layout/IconLabelDescriptionList"/>
    <dgm:cxn modelId="{67F51445-6D8F-8647-9DE7-CA588129F33C}" type="presParOf" srcId="{44B544E4-8303-4BBC-86D9-E4EF8A0D5FBF}" destId="{9B38ECE3-F154-4855-A5B8-E873E9094A86}" srcOrd="4" destOrd="0" presId="urn:microsoft.com/office/officeart/2018/2/layout/IconLabelDescriptionList"/>
    <dgm:cxn modelId="{26B1AB02-53DF-4A4C-B21C-35CEBE1B8D07}" type="presParOf" srcId="{AF6CF30D-2F83-4F74-BD6D-0ECB7503B741}" destId="{B906CF40-BF8C-4886-A7E3-93AE5629F850}" srcOrd="1" destOrd="0" presId="urn:microsoft.com/office/officeart/2018/2/layout/IconLabelDescriptionList"/>
    <dgm:cxn modelId="{312B95EF-0232-BF42-8F8C-82CAC83631E7}" type="presParOf" srcId="{AF6CF30D-2F83-4F74-BD6D-0ECB7503B741}" destId="{5001B992-4FEE-4A34-93A2-2732448A0D10}" srcOrd="2" destOrd="0" presId="urn:microsoft.com/office/officeart/2018/2/layout/IconLabelDescriptionList"/>
    <dgm:cxn modelId="{166E45EE-4099-7045-A71A-65C3F127A47B}" type="presParOf" srcId="{5001B992-4FEE-4A34-93A2-2732448A0D10}" destId="{0A3DC07E-7422-4B04-8D6E-D43A1D4E2589}" srcOrd="0" destOrd="0" presId="urn:microsoft.com/office/officeart/2018/2/layout/IconLabelDescriptionList"/>
    <dgm:cxn modelId="{96777A54-967E-B746-8B54-19B0E79956E9}" type="presParOf" srcId="{5001B992-4FEE-4A34-93A2-2732448A0D10}" destId="{6E19FFFE-DA30-4B54-B13D-9DFFA1DBF042}" srcOrd="1" destOrd="0" presId="urn:microsoft.com/office/officeart/2018/2/layout/IconLabelDescriptionList"/>
    <dgm:cxn modelId="{EA653BDF-407D-BC4E-B463-397AB45420F4}" type="presParOf" srcId="{5001B992-4FEE-4A34-93A2-2732448A0D10}" destId="{8CEFDCDD-2071-4DBF-B166-226C4ACFE7BD}" srcOrd="2" destOrd="0" presId="urn:microsoft.com/office/officeart/2018/2/layout/IconLabelDescriptionList"/>
    <dgm:cxn modelId="{698DDF0A-4B03-F845-8939-89EE1F3F4CAC}" type="presParOf" srcId="{5001B992-4FEE-4A34-93A2-2732448A0D10}" destId="{06392CF5-182A-4930-A943-5A14A7270D5C}" srcOrd="3" destOrd="0" presId="urn:microsoft.com/office/officeart/2018/2/layout/IconLabelDescriptionList"/>
    <dgm:cxn modelId="{ED408812-B925-ED48-8C70-E664D682D026}" type="presParOf" srcId="{5001B992-4FEE-4A34-93A2-2732448A0D10}" destId="{21063C71-CF8F-4EEC-9A5B-29DEC1D0C087}"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BCE996-1B38-1B44-9871-2D6F1CA00571}" type="doc">
      <dgm:prSet loTypeId="urn:microsoft.com/office/officeart/2018/5/layout/CenteredIconLabelDescriptionList" loCatId="icon" qsTypeId="urn:microsoft.com/office/officeart/2005/8/quickstyle/simple1" qsCatId="simple" csTypeId="urn:microsoft.com/office/officeart/2005/8/colors/accent6_2" csCatId="accent6" phldr="1"/>
      <dgm:spPr/>
      <dgm:t>
        <a:bodyPr/>
        <a:lstStyle/>
        <a:p>
          <a:endParaRPr lang="es-ES"/>
        </a:p>
      </dgm:t>
    </dgm:pt>
    <dgm:pt modelId="{9D08BB7B-0033-984F-8200-8451426E5136}">
      <dgm:prSet/>
      <dgm:spPr/>
      <dgm:t>
        <a:bodyPr/>
        <a:lstStyle/>
        <a:p>
          <a:pPr>
            <a:lnSpc>
              <a:spcPct val="100000"/>
            </a:lnSpc>
            <a:defRPr b="1"/>
          </a:pPr>
          <a:r>
            <a:rPr lang="es-MX" b="1" dirty="0">
              <a:latin typeface="Aptos Display" panose="02110004020202020204"/>
            </a:rPr>
            <a:t>Noviembre</a:t>
          </a:r>
          <a:endParaRPr lang="es-MX" dirty="0"/>
        </a:p>
      </dgm:t>
    </dgm:pt>
    <dgm:pt modelId="{0857AC8D-08CA-A540-914A-487FFB71DE69}" type="parTrans" cxnId="{1BB687D2-EE92-3346-A479-7F956A43329D}">
      <dgm:prSet/>
      <dgm:spPr/>
      <dgm:t>
        <a:bodyPr/>
        <a:lstStyle/>
        <a:p>
          <a:endParaRPr lang="es-ES"/>
        </a:p>
      </dgm:t>
    </dgm:pt>
    <dgm:pt modelId="{144C2F2C-AB2B-3B41-BC04-A2CF7072C442}" type="sibTrans" cxnId="{1BB687D2-EE92-3346-A479-7F956A43329D}">
      <dgm:prSet/>
      <dgm:spPr/>
      <dgm:t>
        <a:bodyPr/>
        <a:lstStyle/>
        <a:p>
          <a:endParaRPr lang="es-ES"/>
        </a:p>
      </dgm:t>
    </dgm:pt>
    <dgm:pt modelId="{E8ABA001-BE83-6D49-8810-C21A0E2345DC}">
      <dgm:prSet/>
      <dgm:spPr/>
      <dgm:t>
        <a:bodyPr/>
        <a:lstStyle/>
        <a:p>
          <a:pPr>
            <a:lnSpc>
              <a:spcPct val="100000"/>
            </a:lnSpc>
          </a:pPr>
          <a:r>
            <a:rPr lang="es-MX" b="1">
              <a:latin typeface="Aptos Display" panose="02110004020202020204"/>
            </a:rPr>
            <a:t>Anuncio de Reto</a:t>
          </a:r>
          <a:endParaRPr lang="es-MX" b="1"/>
        </a:p>
      </dgm:t>
    </dgm:pt>
    <dgm:pt modelId="{89D1211D-EC53-244D-96EA-56D942B75BFA}" type="parTrans" cxnId="{5047AD83-9B00-A449-9EB9-4D9258FAFB3B}">
      <dgm:prSet/>
      <dgm:spPr/>
      <dgm:t>
        <a:bodyPr/>
        <a:lstStyle/>
        <a:p>
          <a:endParaRPr lang="es-ES"/>
        </a:p>
      </dgm:t>
    </dgm:pt>
    <dgm:pt modelId="{42B3AFE8-5382-B34B-9578-C8A7EA9F553F}" type="sibTrans" cxnId="{5047AD83-9B00-A449-9EB9-4D9258FAFB3B}">
      <dgm:prSet/>
      <dgm:spPr/>
      <dgm:t>
        <a:bodyPr/>
        <a:lstStyle/>
        <a:p>
          <a:endParaRPr lang="es-ES"/>
        </a:p>
      </dgm:t>
    </dgm:pt>
    <dgm:pt modelId="{0E62742A-AC14-F94A-8096-1CCA06DF8A03}">
      <dgm:prSet/>
      <dgm:spPr/>
      <dgm:t>
        <a:bodyPr/>
        <a:lstStyle/>
        <a:p>
          <a:pPr>
            <a:lnSpc>
              <a:spcPct val="100000"/>
            </a:lnSpc>
            <a:defRPr b="1"/>
          </a:pPr>
          <a:r>
            <a:rPr lang="es-MX"/>
            <a:t>Mayo</a:t>
          </a:r>
        </a:p>
      </dgm:t>
    </dgm:pt>
    <dgm:pt modelId="{9201E514-CA7F-514B-9951-52160AA6BAC1}" type="parTrans" cxnId="{558E4661-71FA-2A4C-9978-019D7017F846}">
      <dgm:prSet/>
      <dgm:spPr/>
      <dgm:t>
        <a:bodyPr/>
        <a:lstStyle/>
        <a:p>
          <a:endParaRPr lang="es-ES"/>
        </a:p>
      </dgm:t>
    </dgm:pt>
    <dgm:pt modelId="{B0497F76-B7E3-EE42-93F5-30AD711B29D7}" type="sibTrans" cxnId="{558E4661-71FA-2A4C-9978-019D7017F846}">
      <dgm:prSet/>
      <dgm:spPr/>
      <dgm:t>
        <a:bodyPr/>
        <a:lstStyle/>
        <a:p>
          <a:endParaRPr lang="es-ES"/>
        </a:p>
      </dgm:t>
    </dgm:pt>
    <dgm:pt modelId="{5C787857-D8F0-0845-93F7-46F49C47BC5F}">
      <dgm:prSet/>
      <dgm:spPr/>
      <dgm:t>
        <a:bodyPr/>
        <a:lstStyle/>
        <a:p>
          <a:pPr>
            <a:lnSpc>
              <a:spcPct val="100000"/>
            </a:lnSpc>
          </a:pPr>
          <a:r>
            <a:rPr lang="es-MX" b="1"/>
            <a:t>Revisiones de avances</a:t>
          </a:r>
          <a:endParaRPr lang="es-MX"/>
        </a:p>
      </dgm:t>
    </dgm:pt>
    <dgm:pt modelId="{69B20F6E-E1CC-5B44-BA93-09F27DA3AC84}" type="parTrans" cxnId="{9123F972-8407-1A44-ADEC-6186D89FFB26}">
      <dgm:prSet/>
      <dgm:spPr/>
      <dgm:t>
        <a:bodyPr/>
        <a:lstStyle/>
        <a:p>
          <a:endParaRPr lang="es-ES"/>
        </a:p>
      </dgm:t>
    </dgm:pt>
    <dgm:pt modelId="{E8DB8AA6-4AAD-A046-BF18-53751F5B39CC}" type="sibTrans" cxnId="{9123F972-8407-1A44-ADEC-6186D89FFB26}">
      <dgm:prSet/>
      <dgm:spPr/>
      <dgm:t>
        <a:bodyPr/>
        <a:lstStyle/>
        <a:p>
          <a:endParaRPr lang="es-ES"/>
        </a:p>
      </dgm:t>
    </dgm:pt>
    <dgm:pt modelId="{66197368-4242-DE41-8B9A-100B371264F1}">
      <dgm:prSet/>
      <dgm:spPr/>
      <dgm:t>
        <a:bodyPr/>
        <a:lstStyle/>
        <a:p>
          <a:pPr>
            <a:lnSpc>
              <a:spcPct val="100000"/>
            </a:lnSpc>
            <a:defRPr b="1"/>
          </a:pPr>
          <a:r>
            <a:rPr lang="es-MX"/>
            <a:t>Enero</a:t>
          </a:r>
        </a:p>
      </dgm:t>
    </dgm:pt>
    <dgm:pt modelId="{A7E0B398-F2CE-9D43-A6EF-BD6AC65098EC}" type="parTrans" cxnId="{370CFFDD-D9A4-436E-923C-18656FCACD89}">
      <dgm:prSet/>
      <dgm:spPr/>
      <dgm:t>
        <a:bodyPr/>
        <a:lstStyle/>
        <a:p>
          <a:endParaRPr lang="es-ES"/>
        </a:p>
      </dgm:t>
    </dgm:pt>
    <dgm:pt modelId="{AF1C1738-4716-B14C-A4F7-245FA88D794C}" type="sibTrans" cxnId="{370CFFDD-D9A4-436E-923C-18656FCACD89}">
      <dgm:prSet/>
      <dgm:spPr/>
      <dgm:t>
        <a:bodyPr/>
        <a:lstStyle/>
        <a:p>
          <a:endParaRPr lang="es-ES"/>
        </a:p>
      </dgm:t>
    </dgm:pt>
    <dgm:pt modelId="{7CCA59B6-8E07-3B4F-B377-A48737189CBB}">
      <dgm:prSet/>
      <dgm:spPr/>
      <dgm:t>
        <a:bodyPr/>
        <a:lstStyle/>
        <a:p>
          <a:pPr>
            <a:lnSpc>
              <a:spcPct val="100000"/>
            </a:lnSpc>
          </a:pPr>
          <a:r>
            <a:rPr lang="es-MX" b="1"/>
            <a:t>Evaluación y Pre-Selección de Proyectos</a:t>
          </a:r>
        </a:p>
      </dgm:t>
    </dgm:pt>
    <dgm:pt modelId="{3942B9C4-DE2F-9C4C-B7A2-06B40D54C953}" type="parTrans" cxnId="{F6B97A48-98FF-49D1-8492-80982271B844}">
      <dgm:prSet/>
      <dgm:spPr/>
      <dgm:t>
        <a:bodyPr/>
        <a:lstStyle/>
        <a:p>
          <a:endParaRPr lang="es-ES"/>
        </a:p>
      </dgm:t>
    </dgm:pt>
    <dgm:pt modelId="{BD797095-4D5A-C04C-9114-E6BB18FAF2E0}" type="sibTrans" cxnId="{F6B97A48-98FF-49D1-8492-80982271B844}">
      <dgm:prSet/>
      <dgm:spPr/>
      <dgm:t>
        <a:bodyPr/>
        <a:lstStyle/>
        <a:p>
          <a:endParaRPr lang="es-ES"/>
        </a:p>
      </dgm:t>
    </dgm:pt>
    <dgm:pt modelId="{A19A4B57-1430-104A-AA41-EA3BC1B3BAEC}">
      <dgm:prSet/>
      <dgm:spPr/>
      <dgm:t>
        <a:bodyPr/>
        <a:lstStyle/>
        <a:p>
          <a:pPr>
            <a:lnSpc>
              <a:spcPct val="100000"/>
            </a:lnSpc>
          </a:pPr>
          <a:r>
            <a:rPr lang="es-MX" b="1"/>
            <a:t>Publicación de Convocatoria</a:t>
          </a:r>
        </a:p>
      </dgm:t>
    </dgm:pt>
    <dgm:pt modelId="{E1994B10-A430-B844-89A9-FE35C165D1DE}" type="parTrans" cxnId="{549B7C47-DDE8-614B-9357-DFB7D697342E}">
      <dgm:prSet/>
      <dgm:spPr/>
      <dgm:t>
        <a:bodyPr/>
        <a:lstStyle/>
        <a:p>
          <a:endParaRPr lang="es-ES"/>
        </a:p>
      </dgm:t>
    </dgm:pt>
    <dgm:pt modelId="{BABDEE06-F579-4145-B1A6-F9E5C6BE2907}" type="sibTrans" cxnId="{549B7C47-DDE8-614B-9357-DFB7D697342E}">
      <dgm:prSet/>
      <dgm:spPr/>
      <dgm:t>
        <a:bodyPr/>
        <a:lstStyle/>
        <a:p>
          <a:endParaRPr lang="es-ES"/>
        </a:p>
      </dgm:t>
    </dgm:pt>
    <dgm:pt modelId="{E70D5896-0F04-1A49-BADF-5A8816A31803}">
      <dgm:prSet/>
      <dgm:spPr/>
      <dgm:t>
        <a:bodyPr/>
        <a:lstStyle/>
        <a:p>
          <a:pPr>
            <a:lnSpc>
              <a:spcPct val="100000"/>
            </a:lnSpc>
            <a:defRPr b="1"/>
          </a:pPr>
          <a:r>
            <a:rPr lang="es-MX"/>
            <a:t>Abril</a:t>
          </a:r>
        </a:p>
      </dgm:t>
    </dgm:pt>
    <dgm:pt modelId="{BF3A8DDB-BA00-5348-B006-72778CA535B9}" type="parTrans" cxnId="{DF769638-83BD-EC47-8D80-39E3222A2AE3}">
      <dgm:prSet/>
      <dgm:spPr/>
      <dgm:t>
        <a:bodyPr/>
        <a:lstStyle/>
        <a:p>
          <a:endParaRPr lang="es-ES"/>
        </a:p>
      </dgm:t>
    </dgm:pt>
    <dgm:pt modelId="{9D8FA723-B4CB-9C48-AC50-C66F35E21D07}" type="sibTrans" cxnId="{DF769638-83BD-EC47-8D80-39E3222A2AE3}">
      <dgm:prSet/>
      <dgm:spPr/>
      <dgm:t>
        <a:bodyPr/>
        <a:lstStyle/>
        <a:p>
          <a:endParaRPr lang="es-ES"/>
        </a:p>
      </dgm:t>
    </dgm:pt>
    <dgm:pt modelId="{CF4BD1ED-0812-F949-A214-5032AD26EA84}">
      <dgm:prSet/>
      <dgm:spPr/>
      <dgm:t>
        <a:bodyPr/>
        <a:lstStyle/>
        <a:p>
          <a:pPr>
            <a:lnSpc>
              <a:spcPct val="100000"/>
            </a:lnSpc>
            <a:defRPr b="1"/>
          </a:pPr>
          <a:r>
            <a:rPr lang="es-MX"/>
            <a:t>Jun – Dic </a:t>
          </a:r>
        </a:p>
      </dgm:t>
    </dgm:pt>
    <dgm:pt modelId="{7A3C9243-F60E-784D-9FDD-6D461C3D1BFE}" type="parTrans" cxnId="{C7C31F1E-A8FD-9A44-8679-4B2D8180DF3C}">
      <dgm:prSet/>
      <dgm:spPr/>
      <dgm:t>
        <a:bodyPr/>
        <a:lstStyle/>
        <a:p>
          <a:endParaRPr lang="es-ES"/>
        </a:p>
      </dgm:t>
    </dgm:pt>
    <dgm:pt modelId="{842FA941-1E9E-124B-99F1-64E645AAA757}" type="sibTrans" cxnId="{C7C31F1E-A8FD-9A44-8679-4B2D8180DF3C}">
      <dgm:prSet/>
      <dgm:spPr/>
      <dgm:t>
        <a:bodyPr/>
        <a:lstStyle/>
        <a:p>
          <a:endParaRPr lang="es-ES"/>
        </a:p>
      </dgm:t>
    </dgm:pt>
    <dgm:pt modelId="{9BF8CF54-6989-2942-870E-9C186FC4563B}">
      <dgm:prSet/>
      <dgm:spPr/>
      <dgm:t>
        <a:bodyPr/>
        <a:lstStyle/>
        <a:p>
          <a:pPr>
            <a:lnSpc>
              <a:spcPct val="100000"/>
            </a:lnSpc>
          </a:pPr>
          <a:r>
            <a:rPr lang="es-MX" b="1"/>
            <a:t>Arranque ejecución de proyectos</a:t>
          </a:r>
        </a:p>
      </dgm:t>
    </dgm:pt>
    <dgm:pt modelId="{29EBADEC-1E1A-4749-A836-6F47EE277AC1}" type="parTrans" cxnId="{C362BD68-8B43-E044-B648-E39D2C0852D7}">
      <dgm:prSet/>
      <dgm:spPr/>
      <dgm:t>
        <a:bodyPr/>
        <a:lstStyle/>
        <a:p>
          <a:endParaRPr lang="es-ES"/>
        </a:p>
      </dgm:t>
    </dgm:pt>
    <dgm:pt modelId="{F5C35375-D7AE-0F45-9F93-EAD9E8FA373D}" type="sibTrans" cxnId="{C362BD68-8B43-E044-B648-E39D2C0852D7}">
      <dgm:prSet/>
      <dgm:spPr/>
      <dgm:t>
        <a:bodyPr/>
        <a:lstStyle/>
        <a:p>
          <a:endParaRPr lang="es-ES"/>
        </a:p>
      </dgm:t>
    </dgm:pt>
    <dgm:pt modelId="{CAFCF8D0-BBC4-AB4D-8290-D34CEF632673}">
      <dgm:prSet/>
      <dgm:spPr/>
      <dgm:t>
        <a:bodyPr/>
        <a:lstStyle/>
        <a:p>
          <a:pPr>
            <a:lnSpc>
              <a:spcPct val="100000"/>
            </a:lnSpc>
            <a:defRPr b="1"/>
          </a:pPr>
          <a:r>
            <a:rPr lang="es-MX" dirty="0"/>
            <a:t>Mayo - Octubre</a:t>
          </a:r>
        </a:p>
      </dgm:t>
    </dgm:pt>
    <dgm:pt modelId="{5CBD0A5E-6634-6F45-95EC-8163A1204287}" type="parTrans" cxnId="{F552D20E-4945-D94E-9293-5D3E96736D0B}">
      <dgm:prSet/>
      <dgm:spPr/>
      <dgm:t>
        <a:bodyPr/>
        <a:lstStyle/>
        <a:p>
          <a:endParaRPr lang="es-ES"/>
        </a:p>
      </dgm:t>
    </dgm:pt>
    <dgm:pt modelId="{0A1F3A20-FC83-594B-AAEE-9D15675F4F98}" type="sibTrans" cxnId="{F552D20E-4945-D94E-9293-5D3E96736D0B}">
      <dgm:prSet/>
      <dgm:spPr/>
      <dgm:t>
        <a:bodyPr/>
        <a:lstStyle/>
        <a:p>
          <a:endParaRPr lang="es-ES"/>
        </a:p>
      </dgm:t>
    </dgm:pt>
    <dgm:pt modelId="{8A78E62A-DE26-134C-83BD-6273530729E7}">
      <dgm:prSet/>
      <dgm:spPr/>
      <dgm:t>
        <a:bodyPr/>
        <a:lstStyle/>
        <a:p>
          <a:pPr>
            <a:lnSpc>
              <a:spcPct val="100000"/>
            </a:lnSpc>
          </a:pPr>
          <a:r>
            <a:rPr lang="es-MX" b="1"/>
            <a:t>Cierre y presentación de resultados finales</a:t>
          </a:r>
        </a:p>
      </dgm:t>
    </dgm:pt>
    <dgm:pt modelId="{FCBADE17-3241-CA4B-B7CC-5361EC640F54}" type="parTrans" cxnId="{9CF1D6D1-7F30-7A4E-A19B-FAC039E01DBD}">
      <dgm:prSet/>
      <dgm:spPr/>
      <dgm:t>
        <a:bodyPr/>
        <a:lstStyle/>
        <a:p>
          <a:endParaRPr lang="es-ES"/>
        </a:p>
      </dgm:t>
    </dgm:pt>
    <dgm:pt modelId="{556DED8D-6F2B-F349-B156-CF930147362E}" type="sibTrans" cxnId="{9CF1D6D1-7F30-7A4E-A19B-FAC039E01DBD}">
      <dgm:prSet/>
      <dgm:spPr/>
      <dgm:t>
        <a:bodyPr/>
        <a:lstStyle/>
        <a:p>
          <a:endParaRPr lang="es-ES"/>
        </a:p>
      </dgm:t>
    </dgm:pt>
    <dgm:pt modelId="{D9D750D8-2B6A-0E43-A3AB-788F93702F3F}">
      <dgm:prSet/>
      <dgm:spPr/>
      <dgm:t>
        <a:bodyPr/>
        <a:lstStyle/>
        <a:p>
          <a:pPr>
            <a:lnSpc>
              <a:spcPct val="100000"/>
            </a:lnSpc>
            <a:defRPr b="1"/>
          </a:pPr>
          <a:r>
            <a:rPr lang="es-MX"/>
            <a:t>Abril</a:t>
          </a:r>
        </a:p>
      </dgm:t>
    </dgm:pt>
    <dgm:pt modelId="{5CC755F0-CF0E-3548-BC1C-910B54548EE3}" type="parTrans" cxnId="{A715CE98-D069-D245-9E7E-9364DBF2AE9B}">
      <dgm:prSet/>
      <dgm:spPr/>
      <dgm:t>
        <a:bodyPr/>
        <a:lstStyle/>
        <a:p>
          <a:endParaRPr lang="es-ES"/>
        </a:p>
      </dgm:t>
    </dgm:pt>
    <dgm:pt modelId="{C4A3B89A-86A8-B64D-B3AE-412546FBBA88}" type="sibTrans" cxnId="{A715CE98-D069-D245-9E7E-9364DBF2AE9B}">
      <dgm:prSet/>
      <dgm:spPr/>
      <dgm:t>
        <a:bodyPr/>
        <a:lstStyle/>
        <a:p>
          <a:endParaRPr lang="es-ES"/>
        </a:p>
      </dgm:t>
    </dgm:pt>
    <dgm:pt modelId="{286DAFD2-4E8D-C84C-A8EA-9FD993FCFBEC}">
      <dgm:prSet/>
      <dgm:spPr/>
      <dgm:t>
        <a:bodyPr/>
        <a:lstStyle/>
        <a:p>
          <a:pPr>
            <a:lnSpc>
              <a:spcPct val="100000"/>
            </a:lnSpc>
          </a:pPr>
          <a:r>
            <a:rPr lang="es-MX" b="1"/>
            <a:t>Pitch de finalistas y selección de proyectos</a:t>
          </a:r>
        </a:p>
      </dgm:t>
    </dgm:pt>
    <dgm:pt modelId="{650CC593-E3CD-234A-B5BF-36DD0F2499F1}" type="parTrans" cxnId="{51572902-DFC4-6C4E-9418-5A0C5D20B29B}">
      <dgm:prSet/>
      <dgm:spPr/>
      <dgm:t>
        <a:bodyPr/>
        <a:lstStyle/>
        <a:p>
          <a:endParaRPr lang="es-ES"/>
        </a:p>
      </dgm:t>
    </dgm:pt>
    <dgm:pt modelId="{0906FDB2-C9B8-BB43-BC3D-4327B3A9E2D7}" type="sibTrans" cxnId="{51572902-DFC4-6C4E-9418-5A0C5D20B29B}">
      <dgm:prSet/>
      <dgm:spPr/>
      <dgm:t>
        <a:bodyPr/>
        <a:lstStyle/>
        <a:p>
          <a:endParaRPr lang="es-ES"/>
        </a:p>
      </dgm:t>
    </dgm:pt>
    <dgm:pt modelId="{C6C9E190-4BB2-4F65-9068-C3521C9BED6D}" type="pres">
      <dgm:prSet presAssocID="{93BCE996-1B38-1B44-9871-2D6F1CA00571}" presName="root" presStyleCnt="0">
        <dgm:presLayoutVars>
          <dgm:dir/>
          <dgm:resizeHandles val="exact"/>
        </dgm:presLayoutVars>
      </dgm:prSet>
      <dgm:spPr/>
    </dgm:pt>
    <dgm:pt modelId="{291634D7-113C-427F-A6B1-DB89BB6ADE2F}" type="pres">
      <dgm:prSet presAssocID="{9D08BB7B-0033-984F-8200-8451426E5136}" presName="compNode" presStyleCnt="0"/>
      <dgm:spPr/>
    </dgm:pt>
    <dgm:pt modelId="{13CCCB54-82FE-410A-865D-858808196275}" type="pres">
      <dgm:prSet presAssocID="{9D08BB7B-0033-984F-8200-8451426E513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gáfono"/>
        </a:ext>
      </dgm:extLst>
    </dgm:pt>
    <dgm:pt modelId="{02B3DBA6-7FB5-41B5-847A-9A5CE211C988}" type="pres">
      <dgm:prSet presAssocID="{9D08BB7B-0033-984F-8200-8451426E5136}" presName="iconSpace" presStyleCnt="0"/>
      <dgm:spPr/>
    </dgm:pt>
    <dgm:pt modelId="{3AD33A5A-98C7-4A2A-B331-6E79B44A0F9C}" type="pres">
      <dgm:prSet presAssocID="{9D08BB7B-0033-984F-8200-8451426E5136}" presName="parTx" presStyleLbl="revTx" presStyleIdx="0" presStyleCnt="14">
        <dgm:presLayoutVars>
          <dgm:chMax val="0"/>
          <dgm:chPref val="0"/>
        </dgm:presLayoutVars>
      </dgm:prSet>
      <dgm:spPr/>
    </dgm:pt>
    <dgm:pt modelId="{73B89D09-EEF1-4F1C-8831-64E9317AFF42}" type="pres">
      <dgm:prSet presAssocID="{9D08BB7B-0033-984F-8200-8451426E5136}" presName="txSpace" presStyleCnt="0"/>
      <dgm:spPr/>
    </dgm:pt>
    <dgm:pt modelId="{733AAFBB-8888-47A9-A783-A83F6D862560}" type="pres">
      <dgm:prSet presAssocID="{9D08BB7B-0033-984F-8200-8451426E5136}" presName="desTx" presStyleLbl="revTx" presStyleIdx="1" presStyleCnt="14">
        <dgm:presLayoutVars/>
      </dgm:prSet>
      <dgm:spPr/>
    </dgm:pt>
    <dgm:pt modelId="{AAEDE4D5-4A38-4114-AC45-5D1BFEDA28C9}" type="pres">
      <dgm:prSet presAssocID="{144C2F2C-AB2B-3B41-BC04-A2CF7072C442}" presName="sibTrans" presStyleCnt="0"/>
      <dgm:spPr/>
    </dgm:pt>
    <dgm:pt modelId="{B4746D92-5527-4D72-8782-C4211B62B546}" type="pres">
      <dgm:prSet presAssocID="{66197368-4242-DE41-8B9A-100B371264F1}" presName="compNode" presStyleCnt="0"/>
      <dgm:spPr/>
    </dgm:pt>
    <dgm:pt modelId="{832392A9-BE8D-4B82-BD00-C1B945B7DD14}" type="pres">
      <dgm:prSet presAssocID="{66197368-4242-DE41-8B9A-100B371264F1}"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FA6922B9-40CF-4067-BED5-52241006A5BB}" type="pres">
      <dgm:prSet presAssocID="{66197368-4242-DE41-8B9A-100B371264F1}" presName="iconSpace" presStyleCnt="0"/>
      <dgm:spPr/>
    </dgm:pt>
    <dgm:pt modelId="{8044FD8A-9FE3-4566-881A-93B8B306F611}" type="pres">
      <dgm:prSet presAssocID="{66197368-4242-DE41-8B9A-100B371264F1}" presName="parTx" presStyleLbl="revTx" presStyleIdx="2" presStyleCnt="14">
        <dgm:presLayoutVars>
          <dgm:chMax val="0"/>
          <dgm:chPref val="0"/>
        </dgm:presLayoutVars>
      </dgm:prSet>
      <dgm:spPr/>
    </dgm:pt>
    <dgm:pt modelId="{6C9E3409-F11D-4FDD-99D0-5090B2AA6D72}" type="pres">
      <dgm:prSet presAssocID="{66197368-4242-DE41-8B9A-100B371264F1}" presName="txSpace" presStyleCnt="0"/>
      <dgm:spPr/>
    </dgm:pt>
    <dgm:pt modelId="{9DF50B13-A381-4980-9E95-A0975224C44D}" type="pres">
      <dgm:prSet presAssocID="{66197368-4242-DE41-8B9A-100B371264F1}" presName="desTx" presStyleLbl="revTx" presStyleIdx="3" presStyleCnt="14">
        <dgm:presLayoutVars/>
      </dgm:prSet>
      <dgm:spPr/>
    </dgm:pt>
    <dgm:pt modelId="{2AE402A0-9882-4479-8EE7-A38F03708F48}" type="pres">
      <dgm:prSet presAssocID="{AF1C1738-4716-B14C-A4F7-245FA88D794C}" presName="sibTrans" presStyleCnt="0"/>
      <dgm:spPr/>
    </dgm:pt>
    <dgm:pt modelId="{BFBE826A-0B72-42D9-919A-458AC211B9CD}" type="pres">
      <dgm:prSet presAssocID="{E70D5896-0F04-1A49-BADF-5A8816A31803}" presName="compNode" presStyleCnt="0"/>
      <dgm:spPr/>
    </dgm:pt>
    <dgm:pt modelId="{988C5D97-8604-42C9-997A-F89575879ACD}" type="pres">
      <dgm:prSet presAssocID="{E70D5896-0F04-1A49-BADF-5A8816A3180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91A008FD-BA71-4EDD-873B-7A377C9B3E7E}" type="pres">
      <dgm:prSet presAssocID="{E70D5896-0F04-1A49-BADF-5A8816A31803}" presName="iconSpace" presStyleCnt="0"/>
      <dgm:spPr/>
    </dgm:pt>
    <dgm:pt modelId="{F583F8EA-CF2E-4598-B94E-630FEA792F61}" type="pres">
      <dgm:prSet presAssocID="{E70D5896-0F04-1A49-BADF-5A8816A31803}" presName="parTx" presStyleLbl="revTx" presStyleIdx="4" presStyleCnt="14">
        <dgm:presLayoutVars>
          <dgm:chMax val="0"/>
          <dgm:chPref val="0"/>
        </dgm:presLayoutVars>
      </dgm:prSet>
      <dgm:spPr/>
    </dgm:pt>
    <dgm:pt modelId="{D3997439-9721-4C22-9E0C-26D6F283DBD5}" type="pres">
      <dgm:prSet presAssocID="{E70D5896-0F04-1A49-BADF-5A8816A31803}" presName="txSpace" presStyleCnt="0"/>
      <dgm:spPr/>
    </dgm:pt>
    <dgm:pt modelId="{0598633E-CACD-4E39-84AE-E2B81C2B219A}" type="pres">
      <dgm:prSet presAssocID="{E70D5896-0F04-1A49-BADF-5A8816A31803}" presName="desTx" presStyleLbl="revTx" presStyleIdx="5" presStyleCnt="14">
        <dgm:presLayoutVars/>
      </dgm:prSet>
      <dgm:spPr/>
    </dgm:pt>
    <dgm:pt modelId="{4C26E52F-1A46-4B77-A4F0-6F61A2F94DD3}" type="pres">
      <dgm:prSet presAssocID="{9D8FA723-B4CB-9C48-AC50-C66F35E21D07}" presName="sibTrans" presStyleCnt="0"/>
      <dgm:spPr/>
    </dgm:pt>
    <dgm:pt modelId="{F5A6C681-17E7-DD45-9A17-C7BEFB0C146B}" type="pres">
      <dgm:prSet presAssocID="{D9D750D8-2B6A-0E43-A3AB-788F93702F3F}" presName="compNode" presStyleCnt="0"/>
      <dgm:spPr/>
    </dgm:pt>
    <dgm:pt modelId="{E89580DC-CA70-124A-BFBA-86B32F466BA1}" type="pres">
      <dgm:prSet presAssocID="{D9D750D8-2B6A-0E43-A3AB-788F93702F3F}" presName="iconRect" presStyleLbl="nod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Lista de comprobación con relleno sólido"/>
        </a:ext>
      </dgm:extLst>
    </dgm:pt>
    <dgm:pt modelId="{B97A3EDA-9389-2F47-B71D-0FAED6ED9F40}" type="pres">
      <dgm:prSet presAssocID="{D9D750D8-2B6A-0E43-A3AB-788F93702F3F}" presName="iconSpace" presStyleCnt="0"/>
      <dgm:spPr/>
    </dgm:pt>
    <dgm:pt modelId="{C9CE9F6D-7030-F942-9E02-7D7327041056}" type="pres">
      <dgm:prSet presAssocID="{D9D750D8-2B6A-0E43-A3AB-788F93702F3F}" presName="parTx" presStyleLbl="revTx" presStyleIdx="6" presStyleCnt="14">
        <dgm:presLayoutVars>
          <dgm:chMax val="0"/>
          <dgm:chPref val="0"/>
        </dgm:presLayoutVars>
      </dgm:prSet>
      <dgm:spPr/>
    </dgm:pt>
    <dgm:pt modelId="{4DBC6BD3-3B9E-AA4B-8919-2D09FD486164}" type="pres">
      <dgm:prSet presAssocID="{D9D750D8-2B6A-0E43-A3AB-788F93702F3F}" presName="txSpace" presStyleCnt="0"/>
      <dgm:spPr/>
    </dgm:pt>
    <dgm:pt modelId="{97A5405C-0B17-8142-B26A-D3F9D63BF3F5}" type="pres">
      <dgm:prSet presAssocID="{D9D750D8-2B6A-0E43-A3AB-788F93702F3F}" presName="desTx" presStyleLbl="revTx" presStyleIdx="7" presStyleCnt="14">
        <dgm:presLayoutVars/>
      </dgm:prSet>
      <dgm:spPr/>
    </dgm:pt>
    <dgm:pt modelId="{0117DC89-2CF9-0E4A-912A-2DA0B391674B}" type="pres">
      <dgm:prSet presAssocID="{C4A3B89A-86A8-B64D-B3AE-412546FBBA88}" presName="sibTrans" presStyleCnt="0"/>
      <dgm:spPr/>
    </dgm:pt>
    <dgm:pt modelId="{72984A42-B3BA-43F1-AFF1-D31E16595FA9}" type="pres">
      <dgm:prSet presAssocID="{0E62742A-AC14-F94A-8096-1CCA06DF8A03}" presName="compNode" presStyleCnt="0"/>
      <dgm:spPr/>
    </dgm:pt>
    <dgm:pt modelId="{7A71650F-383A-4162-A99D-A16E284DB9A5}" type="pres">
      <dgm:prSet presAssocID="{0E62742A-AC14-F94A-8096-1CCA06DF8A03}"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Rocket"/>
        </a:ext>
      </dgm:extLst>
    </dgm:pt>
    <dgm:pt modelId="{1E739D8A-1144-483F-90D4-416354125EE1}" type="pres">
      <dgm:prSet presAssocID="{0E62742A-AC14-F94A-8096-1CCA06DF8A03}" presName="iconSpace" presStyleCnt="0"/>
      <dgm:spPr/>
    </dgm:pt>
    <dgm:pt modelId="{6DD92F75-C453-4B29-A109-F7F4D81C27F9}" type="pres">
      <dgm:prSet presAssocID="{0E62742A-AC14-F94A-8096-1CCA06DF8A03}" presName="parTx" presStyleLbl="revTx" presStyleIdx="8" presStyleCnt="14">
        <dgm:presLayoutVars>
          <dgm:chMax val="0"/>
          <dgm:chPref val="0"/>
        </dgm:presLayoutVars>
      </dgm:prSet>
      <dgm:spPr/>
    </dgm:pt>
    <dgm:pt modelId="{380C3A7B-4083-472B-9887-552BC2767E1D}" type="pres">
      <dgm:prSet presAssocID="{0E62742A-AC14-F94A-8096-1CCA06DF8A03}" presName="txSpace" presStyleCnt="0"/>
      <dgm:spPr/>
    </dgm:pt>
    <dgm:pt modelId="{69D03233-1BD3-4B1C-9488-4570D4573D12}" type="pres">
      <dgm:prSet presAssocID="{0E62742A-AC14-F94A-8096-1CCA06DF8A03}" presName="desTx" presStyleLbl="revTx" presStyleIdx="9" presStyleCnt="14">
        <dgm:presLayoutVars/>
      </dgm:prSet>
      <dgm:spPr/>
    </dgm:pt>
    <dgm:pt modelId="{9DC5E9DB-0221-458C-80C8-6CD0E1E01467}" type="pres">
      <dgm:prSet presAssocID="{B0497F76-B7E3-EE42-93F5-30AD711B29D7}" presName="sibTrans" presStyleCnt="0"/>
      <dgm:spPr/>
    </dgm:pt>
    <dgm:pt modelId="{E9EFF8F3-6B18-46E6-B532-ADBDCEF050A8}" type="pres">
      <dgm:prSet presAssocID="{CF4BD1ED-0812-F949-A214-5032AD26EA84}" presName="compNode" presStyleCnt="0"/>
      <dgm:spPr/>
    </dgm:pt>
    <dgm:pt modelId="{D1108D26-4BEB-4988-9A15-CEA8BF964721}" type="pres">
      <dgm:prSet presAssocID="{CF4BD1ED-0812-F949-A214-5032AD26EA8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Upward trend"/>
        </a:ext>
      </dgm:extLst>
    </dgm:pt>
    <dgm:pt modelId="{C3697557-576D-466E-A663-58DFCB815138}" type="pres">
      <dgm:prSet presAssocID="{CF4BD1ED-0812-F949-A214-5032AD26EA84}" presName="iconSpace" presStyleCnt="0"/>
      <dgm:spPr/>
    </dgm:pt>
    <dgm:pt modelId="{E05311DC-AEC2-4114-A73A-70F36F8CC2E5}" type="pres">
      <dgm:prSet presAssocID="{CF4BD1ED-0812-F949-A214-5032AD26EA84}" presName="parTx" presStyleLbl="revTx" presStyleIdx="10" presStyleCnt="14">
        <dgm:presLayoutVars>
          <dgm:chMax val="0"/>
          <dgm:chPref val="0"/>
        </dgm:presLayoutVars>
      </dgm:prSet>
      <dgm:spPr/>
    </dgm:pt>
    <dgm:pt modelId="{05A005AE-222E-4696-B317-3737FD592926}" type="pres">
      <dgm:prSet presAssocID="{CF4BD1ED-0812-F949-A214-5032AD26EA84}" presName="txSpace" presStyleCnt="0"/>
      <dgm:spPr/>
    </dgm:pt>
    <dgm:pt modelId="{8D8A8359-47C9-4668-8176-56A7163CE8B4}" type="pres">
      <dgm:prSet presAssocID="{CF4BD1ED-0812-F949-A214-5032AD26EA84}" presName="desTx" presStyleLbl="revTx" presStyleIdx="11" presStyleCnt="14">
        <dgm:presLayoutVars/>
      </dgm:prSet>
      <dgm:spPr/>
    </dgm:pt>
    <dgm:pt modelId="{CA0B7F94-5957-41DA-94B6-D56977E0EB16}" type="pres">
      <dgm:prSet presAssocID="{842FA941-1E9E-124B-99F1-64E645AAA757}" presName="sibTrans" presStyleCnt="0"/>
      <dgm:spPr/>
    </dgm:pt>
    <dgm:pt modelId="{129AE2BB-B7A5-4610-9B63-E07CFD2E6C45}" type="pres">
      <dgm:prSet presAssocID="{CAFCF8D0-BBC4-AB4D-8290-D34CEF632673}" presName="compNode" presStyleCnt="0"/>
      <dgm:spPr/>
    </dgm:pt>
    <dgm:pt modelId="{D3609FE3-9EBC-42F2-B76B-332C1878932E}" type="pres">
      <dgm:prSet presAssocID="{CAFCF8D0-BBC4-AB4D-8290-D34CEF632673}" presName="iconRect" presStyleLbl="nod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pt>
    <dgm:pt modelId="{AA506810-2B24-4963-915D-CBE800D9B2A7}" type="pres">
      <dgm:prSet presAssocID="{CAFCF8D0-BBC4-AB4D-8290-D34CEF632673}" presName="iconSpace" presStyleCnt="0"/>
      <dgm:spPr/>
    </dgm:pt>
    <dgm:pt modelId="{C869D564-F408-48DE-B02D-9CCB052320B7}" type="pres">
      <dgm:prSet presAssocID="{CAFCF8D0-BBC4-AB4D-8290-D34CEF632673}" presName="parTx" presStyleLbl="revTx" presStyleIdx="12" presStyleCnt="14">
        <dgm:presLayoutVars>
          <dgm:chMax val="0"/>
          <dgm:chPref val="0"/>
        </dgm:presLayoutVars>
      </dgm:prSet>
      <dgm:spPr/>
    </dgm:pt>
    <dgm:pt modelId="{3E1AA067-D553-4A09-8C6E-326204C64413}" type="pres">
      <dgm:prSet presAssocID="{CAFCF8D0-BBC4-AB4D-8290-D34CEF632673}" presName="txSpace" presStyleCnt="0"/>
      <dgm:spPr/>
    </dgm:pt>
    <dgm:pt modelId="{EAA76ACD-3E33-4BEF-BE61-CCF50A30694F}" type="pres">
      <dgm:prSet presAssocID="{CAFCF8D0-BBC4-AB4D-8290-D34CEF632673}" presName="desTx" presStyleLbl="revTx" presStyleIdx="13" presStyleCnt="14">
        <dgm:presLayoutVars/>
      </dgm:prSet>
      <dgm:spPr/>
    </dgm:pt>
  </dgm:ptLst>
  <dgm:cxnLst>
    <dgm:cxn modelId="{51572902-DFC4-6C4E-9418-5A0C5D20B29B}" srcId="{D9D750D8-2B6A-0E43-A3AB-788F93702F3F}" destId="{286DAFD2-4E8D-C84C-A8EA-9FD993FCFBEC}" srcOrd="0" destOrd="0" parTransId="{650CC593-E3CD-234A-B5BF-36DD0F2499F1}" sibTransId="{0906FDB2-C9B8-BB43-BC3D-4327B3A9E2D7}"/>
    <dgm:cxn modelId="{3AAE540B-1DA1-0146-B7DE-DB11A8D74BD3}" type="presOf" srcId="{66197368-4242-DE41-8B9A-100B371264F1}" destId="{8044FD8A-9FE3-4566-881A-93B8B306F611}" srcOrd="0" destOrd="0" presId="urn:microsoft.com/office/officeart/2018/5/layout/CenteredIconLabelDescriptionList"/>
    <dgm:cxn modelId="{F552D20E-4945-D94E-9293-5D3E96736D0B}" srcId="{93BCE996-1B38-1B44-9871-2D6F1CA00571}" destId="{CAFCF8D0-BBC4-AB4D-8290-D34CEF632673}" srcOrd="6" destOrd="0" parTransId="{5CBD0A5E-6634-6F45-95EC-8163A1204287}" sibTransId="{0A1F3A20-FC83-594B-AAEE-9D15675F4F98}"/>
    <dgm:cxn modelId="{9978960F-EDC3-CC48-9AD6-32B72B73073B}" type="presOf" srcId="{9BF8CF54-6989-2942-870E-9C186FC4563B}" destId="{69D03233-1BD3-4B1C-9488-4570D4573D12}" srcOrd="0" destOrd="0" presId="urn:microsoft.com/office/officeart/2018/5/layout/CenteredIconLabelDescriptionList"/>
    <dgm:cxn modelId="{52BF7B1A-320D-B647-AB56-DB07C911D478}" type="presOf" srcId="{A19A4B57-1430-104A-AA41-EA3BC1B3BAEC}" destId="{9DF50B13-A381-4980-9E95-A0975224C44D}" srcOrd="0" destOrd="0" presId="urn:microsoft.com/office/officeart/2018/5/layout/CenteredIconLabelDescriptionList"/>
    <dgm:cxn modelId="{C7C31F1E-A8FD-9A44-8679-4B2D8180DF3C}" srcId="{93BCE996-1B38-1B44-9871-2D6F1CA00571}" destId="{CF4BD1ED-0812-F949-A214-5032AD26EA84}" srcOrd="5" destOrd="0" parTransId="{7A3C9243-F60E-784D-9FDD-6D461C3D1BFE}" sibTransId="{842FA941-1E9E-124B-99F1-64E645AAA757}"/>
    <dgm:cxn modelId="{898F8B38-6F4B-4F4F-BC3F-6204199BBC47}" type="presOf" srcId="{CF4BD1ED-0812-F949-A214-5032AD26EA84}" destId="{E05311DC-AEC2-4114-A73A-70F36F8CC2E5}" srcOrd="0" destOrd="0" presId="urn:microsoft.com/office/officeart/2018/5/layout/CenteredIconLabelDescriptionList"/>
    <dgm:cxn modelId="{DF769638-83BD-EC47-8D80-39E3222A2AE3}" srcId="{93BCE996-1B38-1B44-9871-2D6F1CA00571}" destId="{E70D5896-0F04-1A49-BADF-5A8816A31803}" srcOrd="2" destOrd="0" parTransId="{BF3A8DDB-BA00-5348-B006-72778CA535B9}" sibTransId="{9D8FA723-B4CB-9C48-AC50-C66F35E21D07}"/>
    <dgm:cxn modelId="{1E34AE46-A286-874B-81C0-18A4C9B30105}" type="presOf" srcId="{E8ABA001-BE83-6D49-8810-C21A0E2345DC}" destId="{733AAFBB-8888-47A9-A783-A83F6D862560}" srcOrd="0" destOrd="0" presId="urn:microsoft.com/office/officeart/2018/5/layout/CenteredIconLabelDescriptionList"/>
    <dgm:cxn modelId="{549B7C47-DDE8-614B-9357-DFB7D697342E}" srcId="{66197368-4242-DE41-8B9A-100B371264F1}" destId="{A19A4B57-1430-104A-AA41-EA3BC1B3BAEC}" srcOrd="0" destOrd="0" parTransId="{E1994B10-A430-B844-89A9-FE35C165D1DE}" sibTransId="{BABDEE06-F579-4145-B1A6-F9E5C6BE2907}"/>
    <dgm:cxn modelId="{F6B97A48-98FF-49D1-8492-80982271B844}" srcId="{E70D5896-0F04-1A49-BADF-5A8816A31803}" destId="{7CCA59B6-8E07-3B4F-B377-A48737189CBB}" srcOrd="0" destOrd="0" parTransId="{3942B9C4-DE2F-9C4C-B7A2-06B40D54C953}" sibTransId="{BD797095-4D5A-C04C-9114-E6BB18FAF2E0}"/>
    <dgm:cxn modelId="{9AD80649-68A7-0C4C-B788-0B24D73F99C4}" type="presOf" srcId="{5C787857-D8F0-0845-93F7-46F49C47BC5F}" destId="{8D8A8359-47C9-4668-8176-56A7163CE8B4}" srcOrd="0" destOrd="0" presId="urn:microsoft.com/office/officeart/2018/5/layout/CenteredIconLabelDescriptionList"/>
    <dgm:cxn modelId="{7C65064B-DB05-EB4C-9785-88956F0E9E72}" type="presOf" srcId="{9D08BB7B-0033-984F-8200-8451426E5136}" destId="{3AD33A5A-98C7-4A2A-B331-6E79B44A0F9C}" srcOrd="0" destOrd="0" presId="urn:microsoft.com/office/officeart/2018/5/layout/CenteredIconLabelDescriptionList"/>
    <dgm:cxn modelId="{D8D5684E-5EBA-A940-AFA3-611A68BF105F}" type="presOf" srcId="{CAFCF8D0-BBC4-AB4D-8290-D34CEF632673}" destId="{C869D564-F408-48DE-B02D-9CCB052320B7}" srcOrd="0" destOrd="0" presId="urn:microsoft.com/office/officeart/2018/5/layout/CenteredIconLabelDescriptionList"/>
    <dgm:cxn modelId="{8A581555-C0B8-3A49-AA20-A05763FA2915}" type="presOf" srcId="{0E62742A-AC14-F94A-8096-1CCA06DF8A03}" destId="{6DD92F75-C453-4B29-A109-F7F4D81C27F9}" srcOrd="0" destOrd="0" presId="urn:microsoft.com/office/officeart/2018/5/layout/CenteredIconLabelDescriptionList"/>
    <dgm:cxn modelId="{558E4661-71FA-2A4C-9978-019D7017F846}" srcId="{93BCE996-1B38-1B44-9871-2D6F1CA00571}" destId="{0E62742A-AC14-F94A-8096-1CCA06DF8A03}" srcOrd="4" destOrd="0" parTransId="{9201E514-CA7F-514B-9951-52160AA6BAC1}" sibTransId="{B0497F76-B7E3-EE42-93F5-30AD711B29D7}"/>
    <dgm:cxn modelId="{0E46CB63-D8E8-184B-BBEA-60AC52E522AA}" type="presOf" srcId="{7CCA59B6-8E07-3B4F-B377-A48737189CBB}" destId="{0598633E-CACD-4E39-84AE-E2B81C2B219A}" srcOrd="0" destOrd="0" presId="urn:microsoft.com/office/officeart/2018/5/layout/CenteredIconLabelDescriptionList"/>
    <dgm:cxn modelId="{C362BD68-8B43-E044-B648-E39D2C0852D7}" srcId="{0E62742A-AC14-F94A-8096-1CCA06DF8A03}" destId="{9BF8CF54-6989-2942-870E-9C186FC4563B}" srcOrd="0" destOrd="0" parTransId="{29EBADEC-1E1A-4749-A836-6F47EE277AC1}" sibTransId="{F5C35375-D7AE-0F45-9F93-EAD9E8FA373D}"/>
    <dgm:cxn modelId="{9123F972-8407-1A44-ADEC-6186D89FFB26}" srcId="{CF4BD1ED-0812-F949-A214-5032AD26EA84}" destId="{5C787857-D8F0-0845-93F7-46F49C47BC5F}" srcOrd="0" destOrd="0" parTransId="{69B20F6E-E1CC-5B44-BA93-09F27DA3AC84}" sibTransId="{E8DB8AA6-4AAD-A046-BF18-53751F5B39CC}"/>
    <dgm:cxn modelId="{ACF3F677-97FE-8D48-8AA2-75A1E59D3F8B}" type="presOf" srcId="{286DAFD2-4E8D-C84C-A8EA-9FD993FCFBEC}" destId="{97A5405C-0B17-8142-B26A-D3F9D63BF3F5}" srcOrd="0" destOrd="0" presId="urn:microsoft.com/office/officeart/2018/5/layout/CenteredIconLabelDescriptionList"/>
    <dgm:cxn modelId="{5047AD83-9B00-A449-9EB9-4D9258FAFB3B}" srcId="{9D08BB7B-0033-984F-8200-8451426E5136}" destId="{E8ABA001-BE83-6D49-8810-C21A0E2345DC}" srcOrd="0" destOrd="0" parTransId="{89D1211D-EC53-244D-96EA-56D942B75BFA}" sibTransId="{42B3AFE8-5382-B34B-9578-C8A7EA9F553F}"/>
    <dgm:cxn modelId="{B65D188F-5BD2-384E-947A-B88A2F47291A}" type="presOf" srcId="{D9D750D8-2B6A-0E43-A3AB-788F93702F3F}" destId="{C9CE9F6D-7030-F942-9E02-7D7327041056}" srcOrd="0" destOrd="0" presId="urn:microsoft.com/office/officeart/2018/5/layout/CenteredIconLabelDescriptionList"/>
    <dgm:cxn modelId="{A715CE98-D069-D245-9E7E-9364DBF2AE9B}" srcId="{93BCE996-1B38-1B44-9871-2D6F1CA00571}" destId="{D9D750D8-2B6A-0E43-A3AB-788F93702F3F}" srcOrd="3" destOrd="0" parTransId="{5CC755F0-CF0E-3548-BC1C-910B54548EE3}" sibTransId="{C4A3B89A-86A8-B64D-B3AE-412546FBBA88}"/>
    <dgm:cxn modelId="{B2D6619B-C092-1D45-8A3C-C9F476F85B3B}" type="presOf" srcId="{8A78E62A-DE26-134C-83BD-6273530729E7}" destId="{EAA76ACD-3E33-4BEF-BE61-CCF50A30694F}" srcOrd="0" destOrd="0" presId="urn:microsoft.com/office/officeart/2018/5/layout/CenteredIconLabelDescriptionList"/>
    <dgm:cxn modelId="{DBCE2FCE-B6AD-0844-BF3E-FBA33E7FA536}" type="presOf" srcId="{E70D5896-0F04-1A49-BADF-5A8816A31803}" destId="{F583F8EA-CF2E-4598-B94E-630FEA792F61}" srcOrd="0" destOrd="0" presId="urn:microsoft.com/office/officeart/2018/5/layout/CenteredIconLabelDescriptionList"/>
    <dgm:cxn modelId="{9CF1D6D1-7F30-7A4E-A19B-FAC039E01DBD}" srcId="{CAFCF8D0-BBC4-AB4D-8290-D34CEF632673}" destId="{8A78E62A-DE26-134C-83BD-6273530729E7}" srcOrd="0" destOrd="0" parTransId="{FCBADE17-3241-CA4B-B7CC-5361EC640F54}" sibTransId="{556DED8D-6F2B-F349-B156-CF930147362E}"/>
    <dgm:cxn modelId="{1BB687D2-EE92-3346-A479-7F956A43329D}" srcId="{93BCE996-1B38-1B44-9871-2D6F1CA00571}" destId="{9D08BB7B-0033-984F-8200-8451426E5136}" srcOrd="0" destOrd="0" parTransId="{0857AC8D-08CA-A540-914A-487FFB71DE69}" sibTransId="{144C2F2C-AB2B-3B41-BC04-A2CF7072C442}"/>
    <dgm:cxn modelId="{370CFFDD-D9A4-436E-923C-18656FCACD89}" srcId="{93BCE996-1B38-1B44-9871-2D6F1CA00571}" destId="{66197368-4242-DE41-8B9A-100B371264F1}" srcOrd="1" destOrd="0" parTransId="{A7E0B398-F2CE-9D43-A6EF-BD6AC65098EC}" sibTransId="{AF1C1738-4716-B14C-A4F7-245FA88D794C}"/>
    <dgm:cxn modelId="{01A882E2-0C95-B143-9410-2F00E9CF7B2A}" type="presOf" srcId="{93BCE996-1B38-1B44-9871-2D6F1CA00571}" destId="{C6C9E190-4BB2-4F65-9068-C3521C9BED6D}" srcOrd="0" destOrd="0" presId="urn:microsoft.com/office/officeart/2018/5/layout/CenteredIconLabelDescriptionList"/>
    <dgm:cxn modelId="{E80385B5-F7AB-8949-88C5-82C8F2EC385E}" type="presParOf" srcId="{C6C9E190-4BB2-4F65-9068-C3521C9BED6D}" destId="{291634D7-113C-427F-A6B1-DB89BB6ADE2F}" srcOrd="0" destOrd="0" presId="urn:microsoft.com/office/officeart/2018/5/layout/CenteredIconLabelDescriptionList"/>
    <dgm:cxn modelId="{5B5B12E2-9108-C84C-94BE-9F5D69E0A062}" type="presParOf" srcId="{291634D7-113C-427F-A6B1-DB89BB6ADE2F}" destId="{13CCCB54-82FE-410A-865D-858808196275}" srcOrd="0" destOrd="0" presId="urn:microsoft.com/office/officeart/2018/5/layout/CenteredIconLabelDescriptionList"/>
    <dgm:cxn modelId="{11F786BD-E2B7-4B42-91B2-2817D0778D82}" type="presParOf" srcId="{291634D7-113C-427F-A6B1-DB89BB6ADE2F}" destId="{02B3DBA6-7FB5-41B5-847A-9A5CE211C988}" srcOrd="1" destOrd="0" presId="urn:microsoft.com/office/officeart/2018/5/layout/CenteredIconLabelDescriptionList"/>
    <dgm:cxn modelId="{2F754CD7-9DC2-AB4B-ADA2-45E8C3652241}" type="presParOf" srcId="{291634D7-113C-427F-A6B1-DB89BB6ADE2F}" destId="{3AD33A5A-98C7-4A2A-B331-6E79B44A0F9C}" srcOrd="2" destOrd="0" presId="urn:microsoft.com/office/officeart/2018/5/layout/CenteredIconLabelDescriptionList"/>
    <dgm:cxn modelId="{17ECCB5E-16BE-1448-A27D-4A39084DCD51}" type="presParOf" srcId="{291634D7-113C-427F-A6B1-DB89BB6ADE2F}" destId="{73B89D09-EEF1-4F1C-8831-64E9317AFF42}" srcOrd="3" destOrd="0" presId="urn:microsoft.com/office/officeart/2018/5/layout/CenteredIconLabelDescriptionList"/>
    <dgm:cxn modelId="{7652FB31-35C1-514C-8DA9-5D7686D63115}" type="presParOf" srcId="{291634D7-113C-427F-A6B1-DB89BB6ADE2F}" destId="{733AAFBB-8888-47A9-A783-A83F6D862560}" srcOrd="4" destOrd="0" presId="urn:microsoft.com/office/officeart/2018/5/layout/CenteredIconLabelDescriptionList"/>
    <dgm:cxn modelId="{3D99BDF4-EFD0-B04D-B81B-487D48439332}" type="presParOf" srcId="{C6C9E190-4BB2-4F65-9068-C3521C9BED6D}" destId="{AAEDE4D5-4A38-4114-AC45-5D1BFEDA28C9}" srcOrd="1" destOrd="0" presId="urn:microsoft.com/office/officeart/2018/5/layout/CenteredIconLabelDescriptionList"/>
    <dgm:cxn modelId="{0F4A4527-C3A3-F14E-B26C-59125873ACBF}" type="presParOf" srcId="{C6C9E190-4BB2-4F65-9068-C3521C9BED6D}" destId="{B4746D92-5527-4D72-8782-C4211B62B546}" srcOrd="2" destOrd="0" presId="urn:microsoft.com/office/officeart/2018/5/layout/CenteredIconLabelDescriptionList"/>
    <dgm:cxn modelId="{40666BE5-2A2B-6C46-B4B7-990C2909CEE4}" type="presParOf" srcId="{B4746D92-5527-4D72-8782-C4211B62B546}" destId="{832392A9-BE8D-4B82-BD00-C1B945B7DD14}" srcOrd="0" destOrd="0" presId="urn:microsoft.com/office/officeart/2018/5/layout/CenteredIconLabelDescriptionList"/>
    <dgm:cxn modelId="{E60B1499-C04C-F446-BED3-2F21AD200857}" type="presParOf" srcId="{B4746D92-5527-4D72-8782-C4211B62B546}" destId="{FA6922B9-40CF-4067-BED5-52241006A5BB}" srcOrd="1" destOrd="0" presId="urn:microsoft.com/office/officeart/2018/5/layout/CenteredIconLabelDescriptionList"/>
    <dgm:cxn modelId="{DBE54915-F5BC-D446-B482-4A92D2157AAB}" type="presParOf" srcId="{B4746D92-5527-4D72-8782-C4211B62B546}" destId="{8044FD8A-9FE3-4566-881A-93B8B306F611}" srcOrd="2" destOrd="0" presId="urn:microsoft.com/office/officeart/2018/5/layout/CenteredIconLabelDescriptionList"/>
    <dgm:cxn modelId="{A7842E8B-E913-0848-8951-32E6729EDF9B}" type="presParOf" srcId="{B4746D92-5527-4D72-8782-C4211B62B546}" destId="{6C9E3409-F11D-4FDD-99D0-5090B2AA6D72}" srcOrd="3" destOrd="0" presId="urn:microsoft.com/office/officeart/2018/5/layout/CenteredIconLabelDescriptionList"/>
    <dgm:cxn modelId="{88E3483D-7C23-F14D-AA0A-5017F539E378}" type="presParOf" srcId="{B4746D92-5527-4D72-8782-C4211B62B546}" destId="{9DF50B13-A381-4980-9E95-A0975224C44D}" srcOrd="4" destOrd="0" presId="urn:microsoft.com/office/officeart/2018/5/layout/CenteredIconLabelDescriptionList"/>
    <dgm:cxn modelId="{DC65633D-6C4A-2042-A1A6-D85F8F4111AE}" type="presParOf" srcId="{C6C9E190-4BB2-4F65-9068-C3521C9BED6D}" destId="{2AE402A0-9882-4479-8EE7-A38F03708F48}" srcOrd="3" destOrd="0" presId="urn:microsoft.com/office/officeart/2018/5/layout/CenteredIconLabelDescriptionList"/>
    <dgm:cxn modelId="{91776BB1-3C53-8844-8105-7E210DB30FBB}" type="presParOf" srcId="{C6C9E190-4BB2-4F65-9068-C3521C9BED6D}" destId="{BFBE826A-0B72-42D9-919A-458AC211B9CD}" srcOrd="4" destOrd="0" presId="urn:microsoft.com/office/officeart/2018/5/layout/CenteredIconLabelDescriptionList"/>
    <dgm:cxn modelId="{AE71C000-D3BF-AA44-8F86-871BB76FFEC3}" type="presParOf" srcId="{BFBE826A-0B72-42D9-919A-458AC211B9CD}" destId="{988C5D97-8604-42C9-997A-F89575879ACD}" srcOrd="0" destOrd="0" presId="urn:microsoft.com/office/officeart/2018/5/layout/CenteredIconLabelDescriptionList"/>
    <dgm:cxn modelId="{EF4E38DF-ECB9-AC46-AA4D-D8AE529BCBE0}" type="presParOf" srcId="{BFBE826A-0B72-42D9-919A-458AC211B9CD}" destId="{91A008FD-BA71-4EDD-873B-7A377C9B3E7E}" srcOrd="1" destOrd="0" presId="urn:microsoft.com/office/officeart/2018/5/layout/CenteredIconLabelDescriptionList"/>
    <dgm:cxn modelId="{5CD1E5C6-0043-5842-A6F0-007D3511DC2B}" type="presParOf" srcId="{BFBE826A-0B72-42D9-919A-458AC211B9CD}" destId="{F583F8EA-CF2E-4598-B94E-630FEA792F61}" srcOrd="2" destOrd="0" presId="urn:microsoft.com/office/officeart/2018/5/layout/CenteredIconLabelDescriptionList"/>
    <dgm:cxn modelId="{1798A396-2C7D-404C-A730-995463C8448F}" type="presParOf" srcId="{BFBE826A-0B72-42D9-919A-458AC211B9CD}" destId="{D3997439-9721-4C22-9E0C-26D6F283DBD5}" srcOrd="3" destOrd="0" presId="urn:microsoft.com/office/officeart/2018/5/layout/CenteredIconLabelDescriptionList"/>
    <dgm:cxn modelId="{11C46015-5BF1-2E48-B9F5-2FDBBB588A53}" type="presParOf" srcId="{BFBE826A-0B72-42D9-919A-458AC211B9CD}" destId="{0598633E-CACD-4E39-84AE-E2B81C2B219A}" srcOrd="4" destOrd="0" presId="urn:microsoft.com/office/officeart/2018/5/layout/CenteredIconLabelDescriptionList"/>
    <dgm:cxn modelId="{73A1FCD9-4816-E148-90AC-F94FDFD9BC67}" type="presParOf" srcId="{C6C9E190-4BB2-4F65-9068-C3521C9BED6D}" destId="{4C26E52F-1A46-4B77-A4F0-6F61A2F94DD3}" srcOrd="5" destOrd="0" presId="urn:microsoft.com/office/officeart/2018/5/layout/CenteredIconLabelDescriptionList"/>
    <dgm:cxn modelId="{6A7220E9-408E-5549-9DC1-FA4A6FEE0691}" type="presParOf" srcId="{C6C9E190-4BB2-4F65-9068-C3521C9BED6D}" destId="{F5A6C681-17E7-DD45-9A17-C7BEFB0C146B}" srcOrd="6" destOrd="0" presId="urn:microsoft.com/office/officeart/2018/5/layout/CenteredIconLabelDescriptionList"/>
    <dgm:cxn modelId="{79951D69-7973-CF40-AACE-3BD2800903CF}" type="presParOf" srcId="{F5A6C681-17E7-DD45-9A17-C7BEFB0C146B}" destId="{E89580DC-CA70-124A-BFBA-86B32F466BA1}" srcOrd="0" destOrd="0" presId="urn:microsoft.com/office/officeart/2018/5/layout/CenteredIconLabelDescriptionList"/>
    <dgm:cxn modelId="{73227DB3-1F1E-004F-A30E-CD0D4A64E6ED}" type="presParOf" srcId="{F5A6C681-17E7-DD45-9A17-C7BEFB0C146B}" destId="{B97A3EDA-9389-2F47-B71D-0FAED6ED9F40}" srcOrd="1" destOrd="0" presId="urn:microsoft.com/office/officeart/2018/5/layout/CenteredIconLabelDescriptionList"/>
    <dgm:cxn modelId="{8BC31FB6-667C-1446-AC88-1ED6181B38BA}" type="presParOf" srcId="{F5A6C681-17E7-DD45-9A17-C7BEFB0C146B}" destId="{C9CE9F6D-7030-F942-9E02-7D7327041056}" srcOrd="2" destOrd="0" presId="urn:microsoft.com/office/officeart/2018/5/layout/CenteredIconLabelDescriptionList"/>
    <dgm:cxn modelId="{A4B7F670-6B6D-AF43-BF8C-9BB349502374}" type="presParOf" srcId="{F5A6C681-17E7-DD45-9A17-C7BEFB0C146B}" destId="{4DBC6BD3-3B9E-AA4B-8919-2D09FD486164}" srcOrd="3" destOrd="0" presId="urn:microsoft.com/office/officeart/2018/5/layout/CenteredIconLabelDescriptionList"/>
    <dgm:cxn modelId="{02C7D4F0-0CA3-1141-9846-AFEE2208BBD5}" type="presParOf" srcId="{F5A6C681-17E7-DD45-9A17-C7BEFB0C146B}" destId="{97A5405C-0B17-8142-B26A-D3F9D63BF3F5}" srcOrd="4" destOrd="0" presId="urn:microsoft.com/office/officeart/2018/5/layout/CenteredIconLabelDescriptionList"/>
    <dgm:cxn modelId="{638C1325-23D5-FA45-B558-9F93CE15C92E}" type="presParOf" srcId="{C6C9E190-4BB2-4F65-9068-C3521C9BED6D}" destId="{0117DC89-2CF9-0E4A-912A-2DA0B391674B}" srcOrd="7" destOrd="0" presId="urn:microsoft.com/office/officeart/2018/5/layout/CenteredIconLabelDescriptionList"/>
    <dgm:cxn modelId="{96B26F51-8A2B-9C4A-B732-82F9FFD22682}" type="presParOf" srcId="{C6C9E190-4BB2-4F65-9068-C3521C9BED6D}" destId="{72984A42-B3BA-43F1-AFF1-D31E16595FA9}" srcOrd="8" destOrd="0" presId="urn:microsoft.com/office/officeart/2018/5/layout/CenteredIconLabelDescriptionList"/>
    <dgm:cxn modelId="{DDE4ABF3-6AEE-B741-9EC0-229CD60C44C1}" type="presParOf" srcId="{72984A42-B3BA-43F1-AFF1-D31E16595FA9}" destId="{7A71650F-383A-4162-A99D-A16E284DB9A5}" srcOrd="0" destOrd="0" presId="urn:microsoft.com/office/officeart/2018/5/layout/CenteredIconLabelDescriptionList"/>
    <dgm:cxn modelId="{B26FE0D2-A573-8E49-820A-DAD0AE74EF2A}" type="presParOf" srcId="{72984A42-B3BA-43F1-AFF1-D31E16595FA9}" destId="{1E739D8A-1144-483F-90D4-416354125EE1}" srcOrd="1" destOrd="0" presId="urn:microsoft.com/office/officeart/2018/5/layout/CenteredIconLabelDescriptionList"/>
    <dgm:cxn modelId="{AEE71D01-DF61-114F-A998-AF03564456EA}" type="presParOf" srcId="{72984A42-B3BA-43F1-AFF1-D31E16595FA9}" destId="{6DD92F75-C453-4B29-A109-F7F4D81C27F9}" srcOrd="2" destOrd="0" presId="urn:microsoft.com/office/officeart/2018/5/layout/CenteredIconLabelDescriptionList"/>
    <dgm:cxn modelId="{70945632-53DE-2641-922D-5932D055C018}" type="presParOf" srcId="{72984A42-B3BA-43F1-AFF1-D31E16595FA9}" destId="{380C3A7B-4083-472B-9887-552BC2767E1D}" srcOrd="3" destOrd="0" presId="urn:microsoft.com/office/officeart/2018/5/layout/CenteredIconLabelDescriptionList"/>
    <dgm:cxn modelId="{19E14F7C-6A5A-8741-9543-D22E8ED6E34D}" type="presParOf" srcId="{72984A42-B3BA-43F1-AFF1-D31E16595FA9}" destId="{69D03233-1BD3-4B1C-9488-4570D4573D12}" srcOrd="4" destOrd="0" presId="urn:microsoft.com/office/officeart/2018/5/layout/CenteredIconLabelDescriptionList"/>
    <dgm:cxn modelId="{7A8729D4-C80B-2442-868C-69C2EDA377FA}" type="presParOf" srcId="{C6C9E190-4BB2-4F65-9068-C3521C9BED6D}" destId="{9DC5E9DB-0221-458C-80C8-6CD0E1E01467}" srcOrd="9" destOrd="0" presId="urn:microsoft.com/office/officeart/2018/5/layout/CenteredIconLabelDescriptionList"/>
    <dgm:cxn modelId="{298FABA4-D043-144F-9EF8-16A36D82D8BE}" type="presParOf" srcId="{C6C9E190-4BB2-4F65-9068-C3521C9BED6D}" destId="{E9EFF8F3-6B18-46E6-B532-ADBDCEF050A8}" srcOrd="10" destOrd="0" presId="urn:microsoft.com/office/officeart/2018/5/layout/CenteredIconLabelDescriptionList"/>
    <dgm:cxn modelId="{62D91CDA-631D-6D40-86AE-6AC89E6D8BD9}" type="presParOf" srcId="{E9EFF8F3-6B18-46E6-B532-ADBDCEF050A8}" destId="{D1108D26-4BEB-4988-9A15-CEA8BF964721}" srcOrd="0" destOrd="0" presId="urn:microsoft.com/office/officeart/2018/5/layout/CenteredIconLabelDescriptionList"/>
    <dgm:cxn modelId="{805B4993-2F3B-674A-914F-A6ED11B78092}" type="presParOf" srcId="{E9EFF8F3-6B18-46E6-B532-ADBDCEF050A8}" destId="{C3697557-576D-466E-A663-58DFCB815138}" srcOrd="1" destOrd="0" presId="urn:microsoft.com/office/officeart/2018/5/layout/CenteredIconLabelDescriptionList"/>
    <dgm:cxn modelId="{2BAE201F-3B6C-3547-8506-38F52C795834}" type="presParOf" srcId="{E9EFF8F3-6B18-46E6-B532-ADBDCEF050A8}" destId="{E05311DC-AEC2-4114-A73A-70F36F8CC2E5}" srcOrd="2" destOrd="0" presId="urn:microsoft.com/office/officeart/2018/5/layout/CenteredIconLabelDescriptionList"/>
    <dgm:cxn modelId="{9D5CE48E-3F7E-0046-A005-735626C74043}" type="presParOf" srcId="{E9EFF8F3-6B18-46E6-B532-ADBDCEF050A8}" destId="{05A005AE-222E-4696-B317-3737FD592926}" srcOrd="3" destOrd="0" presId="urn:microsoft.com/office/officeart/2018/5/layout/CenteredIconLabelDescriptionList"/>
    <dgm:cxn modelId="{642F20A3-161D-244F-9DCC-C52ECEF926D2}" type="presParOf" srcId="{E9EFF8F3-6B18-46E6-B532-ADBDCEF050A8}" destId="{8D8A8359-47C9-4668-8176-56A7163CE8B4}" srcOrd="4" destOrd="0" presId="urn:microsoft.com/office/officeart/2018/5/layout/CenteredIconLabelDescriptionList"/>
    <dgm:cxn modelId="{59BD723C-8071-3846-AA7C-04B76CEA7FA8}" type="presParOf" srcId="{C6C9E190-4BB2-4F65-9068-C3521C9BED6D}" destId="{CA0B7F94-5957-41DA-94B6-D56977E0EB16}" srcOrd="11" destOrd="0" presId="urn:microsoft.com/office/officeart/2018/5/layout/CenteredIconLabelDescriptionList"/>
    <dgm:cxn modelId="{59D59A8F-BEB5-8F4F-A595-B21BD74D99C7}" type="presParOf" srcId="{C6C9E190-4BB2-4F65-9068-C3521C9BED6D}" destId="{129AE2BB-B7A5-4610-9B63-E07CFD2E6C45}" srcOrd="12" destOrd="0" presId="urn:microsoft.com/office/officeart/2018/5/layout/CenteredIconLabelDescriptionList"/>
    <dgm:cxn modelId="{D5FB2FAC-14C1-5146-B2EE-2AF2CDD1566E}" type="presParOf" srcId="{129AE2BB-B7A5-4610-9B63-E07CFD2E6C45}" destId="{D3609FE3-9EBC-42F2-B76B-332C1878932E}" srcOrd="0" destOrd="0" presId="urn:microsoft.com/office/officeart/2018/5/layout/CenteredIconLabelDescriptionList"/>
    <dgm:cxn modelId="{38A40E6F-375D-7843-B5B8-F98C0C636634}" type="presParOf" srcId="{129AE2BB-B7A5-4610-9B63-E07CFD2E6C45}" destId="{AA506810-2B24-4963-915D-CBE800D9B2A7}" srcOrd="1" destOrd="0" presId="urn:microsoft.com/office/officeart/2018/5/layout/CenteredIconLabelDescriptionList"/>
    <dgm:cxn modelId="{2F2B9F3E-7C45-E44A-9155-B3B0BFDDCDB1}" type="presParOf" srcId="{129AE2BB-B7A5-4610-9B63-E07CFD2E6C45}" destId="{C869D564-F408-48DE-B02D-9CCB052320B7}" srcOrd="2" destOrd="0" presId="urn:microsoft.com/office/officeart/2018/5/layout/CenteredIconLabelDescriptionList"/>
    <dgm:cxn modelId="{D0AD9C11-1877-A241-861C-222A6AD97F2F}" type="presParOf" srcId="{129AE2BB-B7A5-4610-9B63-E07CFD2E6C45}" destId="{3E1AA067-D553-4A09-8C6E-326204C64413}" srcOrd="3" destOrd="0" presId="urn:microsoft.com/office/officeart/2018/5/layout/CenteredIconLabelDescriptionList"/>
    <dgm:cxn modelId="{A4B359B9-5D08-C34B-B7B8-EF039486BE1B}" type="presParOf" srcId="{129AE2BB-B7A5-4610-9B63-E07CFD2E6C45}" destId="{EAA76ACD-3E33-4BEF-BE61-CCF50A30694F}"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9153A-21A6-4C2B-B7FD-257EE662A8FF}">
      <dsp:nvSpPr>
        <dsp:cNvPr id="0" name=""/>
        <dsp:cNvSpPr/>
      </dsp:nvSpPr>
      <dsp:spPr>
        <a:xfrm>
          <a:off x="559800" y="58016"/>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69AADA-8C40-4BD5-9973-CC17B3F832C7}">
      <dsp:nvSpPr>
        <dsp:cNvPr id="0" name=""/>
        <dsp:cNvSpPr/>
      </dsp:nvSpPr>
      <dsp:spPr>
        <a:xfrm>
          <a:off x="559800" y="176939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77950">
            <a:lnSpc>
              <a:spcPct val="100000"/>
            </a:lnSpc>
            <a:spcBef>
              <a:spcPct val="0"/>
            </a:spcBef>
            <a:spcAft>
              <a:spcPct val="35000"/>
            </a:spcAft>
            <a:buNone/>
            <a:defRPr b="1"/>
          </a:pPr>
          <a:r>
            <a:rPr lang="es-MX" sz="3100" b="1" kern="1200" dirty="0"/>
            <a:t>Producción Sostenible</a:t>
          </a:r>
          <a:endParaRPr lang="es-MX" sz="3100" kern="1200" dirty="0"/>
        </a:p>
      </dsp:txBody>
      <dsp:txXfrm>
        <a:off x="559800" y="1769392"/>
        <a:ext cx="4320000" cy="648000"/>
      </dsp:txXfrm>
    </dsp:sp>
    <dsp:sp modelId="{9B38ECE3-F154-4855-A5B8-E873E9094A86}">
      <dsp:nvSpPr>
        <dsp:cNvPr id="0" name=""/>
        <dsp:cNvSpPr/>
      </dsp:nvSpPr>
      <dsp:spPr>
        <a:xfrm>
          <a:off x="559800" y="2510126"/>
          <a:ext cx="4320000" cy="2184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s-MX" sz="1200" b="1" kern="1200" dirty="0"/>
            <a:t>Biodiversidad:</a:t>
          </a:r>
          <a:r>
            <a:rPr lang="es-MX" sz="1200" kern="1200" dirty="0"/>
            <a:t> Fomentar la conservación de la biodiversidad agrícola y la restauración de ecosistemas degradados.</a:t>
          </a:r>
        </a:p>
        <a:p>
          <a:pPr marL="0" lvl="0" indent="0" algn="l" defTabSz="533400">
            <a:lnSpc>
              <a:spcPct val="100000"/>
            </a:lnSpc>
            <a:spcBef>
              <a:spcPct val="0"/>
            </a:spcBef>
            <a:spcAft>
              <a:spcPct val="35000"/>
            </a:spcAft>
            <a:buNone/>
          </a:pPr>
          <a:r>
            <a:rPr lang="es-MX" sz="1200" b="1" kern="1200" dirty="0"/>
            <a:t>Agricultura regenerativa:</a:t>
          </a:r>
          <a:r>
            <a:rPr lang="es-MX" sz="1200" kern="1200" dirty="0"/>
            <a:t> Enfoque agrícola que busca restaurar la fertilidad y calidad de los suelos degradados, así como la biodiversidad, para revertir los efectos del calentamiento globales que respeten el medio ambiente, como la rotación de cultivos, el uso de fertilizantes orgánicos y la reducción del uso de pesticidas.</a:t>
          </a:r>
        </a:p>
        <a:p>
          <a:pPr marL="0" lvl="0" indent="0" algn="l" defTabSz="533400">
            <a:lnSpc>
              <a:spcPct val="100000"/>
            </a:lnSpc>
            <a:spcBef>
              <a:spcPct val="0"/>
            </a:spcBef>
            <a:spcAft>
              <a:spcPct val="35000"/>
            </a:spcAft>
            <a:buNone/>
          </a:pPr>
          <a:r>
            <a:rPr lang="es-MX" sz="1200" b="1" kern="1200" dirty="0"/>
            <a:t>Gestión del agua:</a:t>
          </a:r>
          <a:r>
            <a:rPr lang="es-MX" sz="1200" kern="1200" dirty="0"/>
            <a:t> Impulsar el uso eficiente del agua en la agricultura, a través de sistemas de riego inteligentes y la recuperación de aguas grises.</a:t>
          </a:r>
        </a:p>
      </dsp:txBody>
      <dsp:txXfrm>
        <a:off x="559800" y="2510126"/>
        <a:ext cx="4320000" cy="2184553"/>
      </dsp:txXfrm>
    </dsp:sp>
    <dsp:sp modelId="{0A3DC07E-7422-4B04-8D6E-D43A1D4E2589}">
      <dsp:nvSpPr>
        <dsp:cNvPr id="0" name=""/>
        <dsp:cNvSpPr/>
      </dsp:nvSpPr>
      <dsp:spPr>
        <a:xfrm>
          <a:off x="5635800" y="58016"/>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EFDCDD-2071-4DBF-B166-226C4ACFE7BD}">
      <dsp:nvSpPr>
        <dsp:cNvPr id="0" name=""/>
        <dsp:cNvSpPr/>
      </dsp:nvSpPr>
      <dsp:spPr>
        <a:xfrm>
          <a:off x="5635800" y="176939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77950">
            <a:lnSpc>
              <a:spcPct val="100000"/>
            </a:lnSpc>
            <a:spcBef>
              <a:spcPct val="0"/>
            </a:spcBef>
            <a:spcAft>
              <a:spcPct val="35000"/>
            </a:spcAft>
            <a:buNone/>
            <a:defRPr b="1"/>
          </a:pPr>
          <a:r>
            <a:rPr lang="es-MX" sz="3100" b="1" kern="1200" dirty="0"/>
            <a:t>Innovación y Tecnología</a:t>
          </a:r>
          <a:endParaRPr lang="es-MX" sz="3100" kern="1200" dirty="0"/>
        </a:p>
      </dsp:txBody>
      <dsp:txXfrm>
        <a:off x="5635800" y="1769392"/>
        <a:ext cx="4320000" cy="648000"/>
      </dsp:txXfrm>
    </dsp:sp>
    <dsp:sp modelId="{21063C71-CF8F-4EEC-9A5B-29DEC1D0C087}">
      <dsp:nvSpPr>
        <dsp:cNvPr id="0" name=""/>
        <dsp:cNvSpPr/>
      </dsp:nvSpPr>
      <dsp:spPr>
        <a:xfrm>
          <a:off x="5635800" y="2510126"/>
          <a:ext cx="4320000" cy="2184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s-MX" sz="1200" b="1" kern="1200" dirty="0"/>
            <a:t>Agricultura de precisión:</a:t>
          </a:r>
          <a:r>
            <a:rPr lang="es-MX" sz="1200" kern="1200" dirty="0"/>
            <a:t> Impulsar el uso de tecnologías como sensores, drones y sistemas de información geográfica para optimizar la producción agrícola y reducir el impacto ambiental.</a:t>
          </a:r>
        </a:p>
        <a:p>
          <a:pPr marL="0" lvl="0" indent="0" algn="l" defTabSz="533400">
            <a:lnSpc>
              <a:spcPct val="100000"/>
            </a:lnSpc>
            <a:spcBef>
              <a:spcPct val="0"/>
            </a:spcBef>
            <a:spcAft>
              <a:spcPct val="35000"/>
            </a:spcAft>
            <a:buNone/>
          </a:pPr>
          <a:r>
            <a:rPr lang="es-MX" sz="1200" b="1" kern="1200" dirty="0"/>
            <a:t>Economía circular:</a:t>
          </a:r>
          <a:r>
            <a:rPr lang="es-MX" sz="1200" kern="1200" dirty="0"/>
            <a:t> Fomentar la economía circular en la agricultura y la descarbonización, a través del reciclaje de residuos orgánicos y la valorización de subproductos.</a:t>
          </a:r>
        </a:p>
        <a:p>
          <a:pPr marL="0" lvl="0" indent="0" algn="l" defTabSz="533400">
            <a:lnSpc>
              <a:spcPct val="100000"/>
            </a:lnSpc>
            <a:spcBef>
              <a:spcPct val="0"/>
            </a:spcBef>
            <a:spcAft>
              <a:spcPct val="35000"/>
            </a:spcAft>
            <a:buNone/>
          </a:pPr>
          <a:r>
            <a:rPr lang="es-ES" sz="1200" b="1" kern="1200" dirty="0"/>
            <a:t>Futuro de los alimentos:</a:t>
          </a:r>
          <a:r>
            <a:rPr lang="es-ES" sz="1200" kern="1200" dirty="0"/>
            <a:t> Impulsar la agricultura regenerativa, alimentos nutracéuticos, la salud e inocuidad alimentaria, y la aplicación de tecnologías emergentes en la producción de alimentos.</a:t>
          </a:r>
          <a:endParaRPr lang="es-MX" sz="1200" kern="1200" dirty="0"/>
        </a:p>
      </dsp:txBody>
      <dsp:txXfrm>
        <a:off x="5635800" y="2510126"/>
        <a:ext cx="4320000" cy="2184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CCB54-82FE-410A-865D-858808196275}">
      <dsp:nvSpPr>
        <dsp:cNvPr id="0" name=""/>
        <dsp:cNvSpPr/>
      </dsp:nvSpPr>
      <dsp:spPr>
        <a:xfrm>
          <a:off x="445500" y="880631"/>
          <a:ext cx="474714" cy="4747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D33A5A-98C7-4A2A-B331-6E79B44A0F9C}">
      <dsp:nvSpPr>
        <dsp:cNvPr id="0" name=""/>
        <dsp:cNvSpPr/>
      </dsp:nvSpPr>
      <dsp:spPr>
        <a:xfrm>
          <a:off x="4693" y="1417310"/>
          <a:ext cx="1356328" cy="22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MX" sz="1400" b="1" kern="1200" dirty="0">
              <a:latin typeface="Aptos Display" panose="02110004020202020204"/>
            </a:rPr>
            <a:t>Noviembre</a:t>
          </a:r>
          <a:endParaRPr lang="es-MX" sz="1400" kern="1200" dirty="0"/>
        </a:p>
      </dsp:txBody>
      <dsp:txXfrm>
        <a:off x="4693" y="1417310"/>
        <a:ext cx="1356328" cy="222522"/>
      </dsp:txXfrm>
    </dsp:sp>
    <dsp:sp modelId="{733AAFBB-8888-47A9-A783-A83F6D862560}">
      <dsp:nvSpPr>
        <dsp:cNvPr id="0" name=""/>
        <dsp:cNvSpPr/>
      </dsp:nvSpPr>
      <dsp:spPr>
        <a:xfrm>
          <a:off x="4693" y="1668653"/>
          <a:ext cx="1356328" cy="653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MX" sz="1100" b="1" kern="1200">
              <a:latin typeface="Aptos Display" panose="02110004020202020204"/>
            </a:rPr>
            <a:t>Anuncio de Reto</a:t>
          </a:r>
          <a:endParaRPr lang="es-MX" sz="1100" b="1" kern="1200"/>
        </a:p>
      </dsp:txBody>
      <dsp:txXfrm>
        <a:off x="4693" y="1668653"/>
        <a:ext cx="1356328" cy="653010"/>
      </dsp:txXfrm>
    </dsp:sp>
    <dsp:sp modelId="{832392A9-BE8D-4B82-BD00-C1B945B7DD14}">
      <dsp:nvSpPr>
        <dsp:cNvPr id="0" name=""/>
        <dsp:cNvSpPr/>
      </dsp:nvSpPr>
      <dsp:spPr>
        <a:xfrm>
          <a:off x="2039185" y="880631"/>
          <a:ext cx="474714" cy="4747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44FD8A-9FE3-4566-881A-93B8B306F611}">
      <dsp:nvSpPr>
        <dsp:cNvPr id="0" name=""/>
        <dsp:cNvSpPr/>
      </dsp:nvSpPr>
      <dsp:spPr>
        <a:xfrm>
          <a:off x="1598379" y="1417310"/>
          <a:ext cx="1356328" cy="22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MX" sz="1400" kern="1200"/>
            <a:t>Enero</a:t>
          </a:r>
        </a:p>
      </dsp:txBody>
      <dsp:txXfrm>
        <a:off x="1598379" y="1417310"/>
        <a:ext cx="1356328" cy="222522"/>
      </dsp:txXfrm>
    </dsp:sp>
    <dsp:sp modelId="{9DF50B13-A381-4980-9E95-A0975224C44D}">
      <dsp:nvSpPr>
        <dsp:cNvPr id="0" name=""/>
        <dsp:cNvSpPr/>
      </dsp:nvSpPr>
      <dsp:spPr>
        <a:xfrm>
          <a:off x="1598379" y="1668653"/>
          <a:ext cx="1356328" cy="653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MX" sz="1100" b="1" kern="1200"/>
            <a:t>Publicación de Convocatoria</a:t>
          </a:r>
        </a:p>
      </dsp:txBody>
      <dsp:txXfrm>
        <a:off x="1598379" y="1668653"/>
        <a:ext cx="1356328" cy="653010"/>
      </dsp:txXfrm>
    </dsp:sp>
    <dsp:sp modelId="{988C5D97-8604-42C9-997A-F89575879ACD}">
      <dsp:nvSpPr>
        <dsp:cNvPr id="0" name=""/>
        <dsp:cNvSpPr/>
      </dsp:nvSpPr>
      <dsp:spPr>
        <a:xfrm>
          <a:off x="3632871" y="880631"/>
          <a:ext cx="474714" cy="4747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83F8EA-CF2E-4598-B94E-630FEA792F61}">
      <dsp:nvSpPr>
        <dsp:cNvPr id="0" name=""/>
        <dsp:cNvSpPr/>
      </dsp:nvSpPr>
      <dsp:spPr>
        <a:xfrm>
          <a:off x="3192064" y="1417310"/>
          <a:ext cx="1356328" cy="22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MX" sz="1400" kern="1200"/>
            <a:t>Abril</a:t>
          </a:r>
        </a:p>
      </dsp:txBody>
      <dsp:txXfrm>
        <a:off x="3192064" y="1417310"/>
        <a:ext cx="1356328" cy="222522"/>
      </dsp:txXfrm>
    </dsp:sp>
    <dsp:sp modelId="{0598633E-CACD-4E39-84AE-E2B81C2B219A}">
      <dsp:nvSpPr>
        <dsp:cNvPr id="0" name=""/>
        <dsp:cNvSpPr/>
      </dsp:nvSpPr>
      <dsp:spPr>
        <a:xfrm>
          <a:off x="3192064" y="1668653"/>
          <a:ext cx="1356328" cy="653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MX" sz="1100" b="1" kern="1200"/>
            <a:t>Evaluación y Pre-Selección de Proyectos</a:t>
          </a:r>
        </a:p>
      </dsp:txBody>
      <dsp:txXfrm>
        <a:off x="3192064" y="1668653"/>
        <a:ext cx="1356328" cy="653010"/>
      </dsp:txXfrm>
    </dsp:sp>
    <dsp:sp modelId="{E89580DC-CA70-124A-BFBA-86B32F466BA1}">
      <dsp:nvSpPr>
        <dsp:cNvPr id="0" name=""/>
        <dsp:cNvSpPr/>
      </dsp:nvSpPr>
      <dsp:spPr>
        <a:xfrm>
          <a:off x="5226557" y="880631"/>
          <a:ext cx="474714" cy="47471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CE9F6D-7030-F942-9E02-7D7327041056}">
      <dsp:nvSpPr>
        <dsp:cNvPr id="0" name=""/>
        <dsp:cNvSpPr/>
      </dsp:nvSpPr>
      <dsp:spPr>
        <a:xfrm>
          <a:off x="4785750" y="1417310"/>
          <a:ext cx="1356328" cy="22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MX" sz="1400" kern="1200"/>
            <a:t>Abril</a:t>
          </a:r>
        </a:p>
      </dsp:txBody>
      <dsp:txXfrm>
        <a:off x="4785750" y="1417310"/>
        <a:ext cx="1356328" cy="222522"/>
      </dsp:txXfrm>
    </dsp:sp>
    <dsp:sp modelId="{97A5405C-0B17-8142-B26A-D3F9D63BF3F5}">
      <dsp:nvSpPr>
        <dsp:cNvPr id="0" name=""/>
        <dsp:cNvSpPr/>
      </dsp:nvSpPr>
      <dsp:spPr>
        <a:xfrm>
          <a:off x="4785750" y="1668653"/>
          <a:ext cx="1356328" cy="653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MX" sz="1100" b="1" kern="1200"/>
            <a:t>Pitch de finalistas y selección de proyectos</a:t>
          </a:r>
        </a:p>
      </dsp:txBody>
      <dsp:txXfrm>
        <a:off x="4785750" y="1668653"/>
        <a:ext cx="1356328" cy="653010"/>
      </dsp:txXfrm>
    </dsp:sp>
    <dsp:sp modelId="{7A71650F-383A-4162-A99D-A16E284DB9A5}">
      <dsp:nvSpPr>
        <dsp:cNvPr id="0" name=""/>
        <dsp:cNvSpPr/>
      </dsp:nvSpPr>
      <dsp:spPr>
        <a:xfrm>
          <a:off x="6820242" y="880631"/>
          <a:ext cx="474714" cy="47471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D92F75-C453-4B29-A109-F7F4D81C27F9}">
      <dsp:nvSpPr>
        <dsp:cNvPr id="0" name=""/>
        <dsp:cNvSpPr/>
      </dsp:nvSpPr>
      <dsp:spPr>
        <a:xfrm>
          <a:off x="6379435" y="1417310"/>
          <a:ext cx="1356328" cy="22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MX" sz="1400" kern="1200"/>
            <a:t>Mayo</a:t>
          </a:r>
        </a:p>
      </dsp:txBody>
      <dsp:txXfrm>
        <a:off x="6379435" y="1417310"/>
        <a:ext cx="1356328" cy="222522"/>
      </dsp:txXfrm>
    </dsp:sp>
    <dsp:sp modelId="{69D03233-1BD3-4B1C-9488-4570D4573D12}">
      <dsp:nvSpPr>
        <dsp:cNvPr id="0" name=""/>
        <dsp:cNvSpPr/>
      </dsp:nvSpPr>
      <dsp:spPr>
        <a:xfrm>
          <a:off x="6379435" y="1668653"/>
          <a:ext cx="1356328" cy="653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MX" sz="1100" b="1" kern="1200"/>
            <a:t>Arranque ejecución de proyectos</a:t>
          </a:r>
        </a:p>
      </dsp:txBody>
      <dsp:txXfrm>
        <a:off x="6379435" y="1668653"/>
        <a:ext cx="1356328" cy="653010"/>
      </dsp:txXfrm>
    </dsp:sp>
    <dsp:sp modelId="{D1108D26-4BEB-4988-9A15-CEA8BF964721}">
      <dsp:nvSpPr>
        <dsp:cNvPr id="0" name=""/>
        <dsp:cNvSpPr/>
      </dsp:nvSpPr>
      <dsp:spPr>
        <a:xfrm>
          <a:off x="8413928" y="880631"/>
          <a:ext cx="474714" cy="47471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5311DC-AEC2-4114-A73A-70F36F8CC2E5}">
      <dsp:nvSpPr>
        <dsp:cNvPr id="0" name=""/>
        <dsp:cNvSpPr/>
      </dsp:nvSpPr>
      <dsp:spPr>
        <a:xfrm>
          <a:off x="7973121" y="1417310"/>
          <a:ext cx="1356328" cy="22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MX" sz="1400" kern="1200"/>
            <a:t>Jun – Dic </a:t>
          </a:r>
        </a:p>
      </dsp:txBody>
      <dsp:txXfrm>
        <a:off x="7973121" y="1417310"/>
        <a:ext cx="1356328" cy="222522"/>
      </dsp:txXfrm>
    </dsp:sp>
    <dsp:sp modelId="{8D8A8359-47C9-4668-8176-56A7163CE8B4}">
      <dsp:nvSpPr>
        <dsp:cNvPr id="0" name=""/>
        <dsp:cNvSpPr/>
      </dsp:nvSpPr>
      <dsp:spPr>
        <a:xfrm>
          <a:off x="7973121" y="1668653"/>
          <a:ext cx="1356328" cy="653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MX" sz="1100" b="1" kern="1200"/>
            <a:t>Revisiones de avances</a:t>
          </a:r>
          <a:endParaRPr lang="es-MX" sz="1100" kern="1200"/>
        </a:p>
      </dsp:txBody>
      <dsp:txXfrm>
        <a:off x="7973121" y="1668653"/>
        <a:ext cx="1356328" cy="653010"/>
      </dsp:txXfrm>
    </dsp:sp>
    <dsp:sp modelId="{D3609FE3-9EBC-42F2-B76B-332C1878932E}">
      <dsp:nvSpPr>
        <dsp:cNvPr id="0" name=""/>
        <dsp:cNvSpPr/>
      </dsp:nvSpPr>
      <dsp:spPr>
        <a:xfrm>
          <a:off x="10007613" y="880631"/>
          <a:ext cx="474714" cy="474714"/>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69D564-F408-48DE-B02D-9CCB052320B7}">
      <dsp:nvSpPr>
        <dsp:cNvPr id="0" name=""/>
        <dsp:cNvSpPr/>
      </dsp:nvSpPr>
      <dsp:spPr>
        <a:xfrm>
          <a:off x="9566807" y="1417310"/>
          <a:ext cx="1356328" cy="22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MX" sz="1400" kern="1200" dirty="0"/>
            <a:t>Mayo - Octubre</a:t>
          </a:r>
        </a:p>
      </dsp:txBody>
      <dsp:txXfrm>
        <a:off x="9566807" y="1417310"/>
        <a:ext cx="1356328" cy="222522"/>
      </dsp:txXfrm>
    </dsp:sp>
    <dsp:sp modelId="{EAA76ACD-3E33-4BEF-BE61-CCF50A30694F}">
      <dsp:nvSpPr>
        <dsp:cNvPr id="0" name=""/>
        <dsp:cNvSpPr/>
      </dsp:nvSpPr>
      <dsp:spPr>
        <a:xfrm>
          <a:off x="9566807" y="1668653"/>
          <a:ext cx="1356328" cy="653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MX" sz="1100" b="1" kern="1200"/>
            <a:t>Cierre y presentación de resultados finales</a:t>
          </a:r>
        </a:p>
      </dsp:txBody>
      <dsp:txXfrm>
        <a:off x="9566807" y="1668653"/>
        <a:ext cx="1356328" cy="65301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CA4E2-EBC1-CF4D-AE23-DE8119D01FC0}" type="datetimeFigureOut">
              <a:rPr lang="es-MX" smtClean="0"/>
              <a:t>23/01/25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355E97-F7A6-824A-8D84-3DD2394B050D}" type="slidenum">
              <a:rPr lang="es-MX" smtClean="0"/>
              <a:t>‹#›</a:t>
            </a:fld>
            <a:endParaRPr lang="es-MX"/>
          </a:p>
        </p:txBody>
      </p:sp>
    </p:spTree>
    <p:extLst>
      <p:ext uri="{BB962C8B-B14F-4D97-AF65-F5344CB8AC3E}">
        <p14:creationId xmlns:p14="http://schemas.microsoft.com/office/powerpoint/2010/main" val="1593253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X"/>
              <a:t>Datos a googlear aquí</a:t>
            </a:r>
          </a:p>
        </p:txBody>
      </p:sp>
      <p:sp>
        <p:nvSpPr>
          <p:cNvPr id="4" name="Slide Number Placeholder 3"/>
          <p:cNvSpPr>
            <a:spLocks noGrp="1"/>
          </p:cNvSpPr>
          <p:nvPr>
            <p:ph type="sldNum" sz="quarter" idx="5"/>
          </p:nvPr>
        </p:nvSpPr>
        <p:spPr/>
        <p:txBody>
          <a:bodyPr/>
          <a:lstStyle/>
          <a:p>
            <a:fld id="{F8355E97-F7A6-824A-8D84-3DD2394B050D}" type="slidenum">
              <a:rPr lang="es-MX" smtClean="0"/>
              <a:t>3</a:t>
            </a:fld>
            <a:endParaRPr lang="es-MX"/>
          </a:p>
        </p:txBody>
      </p:sp>
    </p:spTree>
    <p:extLst>
      <p:ext uri="{BB962C8B-B14F-4D97-AF65-F5344CB8AC3E}">
        <p14:creationId xmlns:p14="http://schemas.microsoft.com/office/powerpoint/2010/main" val="40621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1B81E-0852-33D5-CC41-83662C8B897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09B6759-1A94-134A-9B74-CEAB7802568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320F35D-FA21-1CAD-81B9-B5BFFE5DB03B}"/>
              </a:ext>
            </a:extLst>
          </p:cNvPr>
          <p:cNvSpPr>
            <a:spLocks noGrp="1"/>
          </p:cNvSpPr>
          <p:nvPr>
            <p:ph type="body" idx="1"/>
          </p:nvPr>
        </p:nvSpPr>
        <p:spPr/>
        <p:txBody>
          <a:bodyPr/>
          <a:lstStyle/>
          <a:p>
            <a:r>
              <a:rPr lang="es-MX"/>
              <a:t>- Empresas tractoras de arranque: </a:t>
            </a:r>
          </a:p>
        </p:txBody>
      </p:sp>
      <p:sp>
        <p:nvSpPr>
          <p:cNvPr id="4" name="Marcador de número de diapositiva 3">
            <a:extLst>
              <a:ext uri="{FF2B5EF4-FFF2-40B4-BE49-F238E27FC236}">
                <a16:creationId xmlns:a16="http://schemas.microsoft.com/office/drawing/2014/main" id="{D6821351-CAEE-7C53-1E18-B658CB12B6F8}"/>
              </a:ext>
            </a:extLst>
          </p:cNvPr>
          <p:cNvSpPr>
            <a:spLocks noGrp="1"/>
          </p:cNvSpPr>
          <p:nvPr>
            <p:ph type="sldNum" sz="quarter" idx="5"/>
          </p:nvPr>
        </p:nvSpPr>
        <p:spPr/>
        <p:txBody>
          <a:bodyPr/>
          <a:lstStyle/>
          <a:p>
            <a:fld id="{F8355E97-F7A6-824A-8D84-3DD2394B050D}" type="slidenum">
              <a:rPr lang="es-MX" smtClean="0"/>
              <a:t>7</a:t>
            </a:fld>
            <a:endParaRPr lang="es-MX"/>
          </a:p>
        </p:txBody>
      </p:sp>
    </p:spTree>
    <p:extLst>
      <p:ext uri="{BB962C8B-B14F-4D97-AF65-F5344CB8AC3E}">
        <p14:creationId xmlns:p14="http://schemas.microsoft.com/office/powerpoint/2010/main" val="185837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29D9C-6CAB-B178-2BBF-2DB308FA25C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093F94B-C2B2-F92B-06AB-27A432F9678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135EB3E-E609-F5BD-1BDD-926B53349EE5}"/>
              </a:ext>
            </a:extLst>
          </p:cNvPr>
          <p:cNvSpPr>
            <a:spLocks noGrp="1"/>
          </p:cNvSpPr>
          <p:nvPr>
            <p:ph type="body" idx="1"/>
          </p:nvPr>
        </p:nvSpPr>
        <p:spPr/>
        <p:txBody>
          <a:bodyPr/>
          <a:lstStyle/>
          <a:p>
            <a:r>
              <a:rPr lang="es-MX"/>
              <a:t>- Empresas tractoras de arranque: </a:t>
            </a:r>
          </a:p>
        </p:txBody>
      </p:sp>
      <p:sp>
        <p:nvSpPr>
          <p:cNvPr id="4" name="Marcador de número de diapositiva 3">
            <a:extLst>
              <a:ext uri="{FF2B5EF4-FFF2-40B4-BE49-F238E27FC236}">
                <a16:creationId xmlns:a16="http://schemas.microsoft.com/office/drawing/2014/main" id="{814D9475-705A-0942-3D71-21CAB3C34871}"/>
              </a:ext>
            </a:extLst>
          </p:cNvPr>
          <p:cNvSpPr>
            <a:spLocks noGrp="1"/>
          </p:cNvSpPr>
          <p:nvPr>
            <p:ph type="sldNum" sz="quarter" idx="5"/>
          </p:nvPr>
        </p:nvSpPr>
        <p:spPr/>
        <p:txBody>
          <a:bodyPr/>
          <a:lstStyle/>
          <a:p>
            <a:fld id="{F8355E97-F7A6-824A-8D84-3DD2394B050D}" type="slidenum">
              <a:rPr lang="es-MX" smtClean="0"/>
              <a:t>8</a:t>
            </a:fld>
            <a:endParaRPr lang="es-MX"/>
          </a:p>
        </p:txBody>
      </p:sp>
    </p:spTree>
    <p:extLst>
      <p:ext uri="{BB962C8B-B14F-4D97-AF65-F5344CB8AC3E}">
        <p14:creationId xmlns:p14="http://schemas.microsoft.com/office/powerpoint/2010/main" val="47833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7748-DDB5-01F9-6694-17A66D34FE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X"/>
          </a:p>
        </p:txBody>
      </p:sp>
      <p:sp>
        <p:nvSpPr>
          <p:cNvPr id="3" name="Subtitle 2">
            <a:extLst>
              <a:ext uri="{FF2B5EF4-FFF2-40B4-BE49-F238E27FC236}">
                <a16:creationId xmlns:a16="http://schemas.microsoft.com/office/drawing/2014/main" id="{8E468A37-2408-5383-AFA0-CD76E620B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X"/>
          </a:p>
        </p:txBody>
      </p:sp>
      <p:sp>
        <p:nvSpPr>
          <p:cNvPr id="4" name="Date Placeholder 3">
            <a:extLst>
              <a:ext uri="{FF2B5EF4-FFF2-40B4-BE49-F238E27FC236}">
                <a16:creationId xmlns:a16="http://schemas.microsoft.com/office/drawing/2014/main" id="{579D2078-115F-D49E-A939-498353A54DF9}"/>
              </a:ext>
            </a:extLst>
          </p:cNvPr>
          <p:cNvSpPr>
            <a:spLocks noGrp="1"/>
          </p:cNvSpPr>
          <p:nvPr>
            <p:ph type="dt" sz="half" idx="10"/>
          </p:nvPr>
        </p:nvSpPr>
        <p:spPr/>
        <p:txBody>
          <a:bodyPr/>
          <a:lstStyle/>
          <a:p>
            <a:fld id="{427D75F9-22CB-B248-8164-E67B31B47360}" type="datetimeFigureOut">
              <a:rPr lang="en-MX" smtClean="0"/>
              <a:t>23/01/25</a:t>
            </a:fld>
            <a:endParaRPr lang="en-MX"/>
          </a:p>
        </p:txBody>
      </p:sp>
      <p:sp>
        <p:nvSpPr>
          <p:cNvPr id="5" name="Footer Placeholder 4">
            <a:extLst>
              <a:ext uri="{FF2B5EF4-FFF2-40B4-BE49-F238E27FC236}">
                <a16:creationId xmlns:a16="http://schemas.microsoft.com/office/drawing/2014/main" id="{B931783A-0F20-DF82-24EC-6596C91F3BF7}"/>
              </a:ext>
            </a:extLst>
          </p:cNvPr>
          <p:cNvSpPr>
            <a:spLocks noGrp="1"/>
          </p:cNvSpPr>
          <p:nvPr>
            <p:ph type="ftr" sz="quarter" idx="11"/>
          </p:nvPr>
        </p:nvSpPr>
        <p:spPr/>
        <p:txBody>
          <a:bodyPr/>
          <a:lstStyle/>
          <a:p>
            <a:endParaRPr lang="en-MX"/>
          </a:p>
        </p:txBody>
      </p:sp>
      <p:sp>
        <p:nvSpPr>
          <p:cNvPr id="6" name="Slide Number Placeholder 5">
            <a:extLst>
              <a:ext uri="{FF2B5EF4-FFF2-40B4-BE49-F238E27FC236}">
                <a16:creationId xmlns:a16="http://schemas.microsoft.com/office/drawing/2014/main" id="{1BF33461-A94A-8F4D-C15F-1982F54C63E4}"/>
              </a:ext>
            </a:extLst>
          </p:cNvPr>
          <p:cNvSpPr>
            <a:spLocks noGrp="1"/>
          </p:cNvSpPr>
          <p:nvPr>
            <p:ph type="sldNum" sz="quarter" idx="12"/>
          </p:nvPr>
        </p:nvSpPr>
        <p:spPr/>
        <p:txBody>
          <a:bodyPr/>
          <a:lstStyle/>
          <a:p>
            <a:fld id="{D5564147-994C-0D49-812C-70E7F60B8383}" type="slidenum">
              <a:rPr lang="en-MX" smtClean="0"/>
              <a:t>‹#›</a:t>
            </a:fld>
            <a:endParaRPr lang="en-MX"/>
          </a:p>
        </p:txBody>
      </p:sp>
    </p:spTree>
    <p:extLst>
      <p:ext uri="{BB962C8B-B14F-4D97-AF65-F5344CB8AC3E}">
        <p14:creationId xmlns:p14="http://schemas.microsoft.com/office/powerpoint/2010/main" val="42813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2FBA-5E51-AD94-D0A3-CA70C3EAB193}"/>
              </a:ext>
            </a:extLst>
          </p:cNvPr>
          <p:cNvSpPr>
            <a:spLocks noGrp="1"/>
          </p:cNvSpPr>
          <p:nvPr>
            <p:ph type="title"/>
          </p:nvPr>
        </p:nvSpPr>
        <p:spPr/>
        <p:txBody>
          <a:bodyPr/>
          <a:lstStyle/>
          <a:p>
            <a:r>
              <a:rPr lang="en-US"/>
              <a:t>Click to edit Master title style</a:t>
            </a:r>
            <a:endParaRPr lang="en-MX"/>
          </a:p>
        </p:txBody>
      </p:sp>
      <p:sp>
        <p:nvSpPr>
          <p:cNvPr id="3" name="Vertical Text Placeholder 2">
            <a:extLst>
              <a:ext uri="{FF2B5EF4-FFF2-40B4-BE49-F238E27FC236}">
                <a16:creationId xmlns:a16="http://schemas.microsoft.com/office/drawing/2014/main" id="{4443CFCC-5718-2895-E685-4A3237ECF1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8B921628-2A52-B479-0E29-2054ABCEACDC}"/>
              </a:ext>
            </a:extLst>
          </p:cNvPr>
          <p:cNvSpPr>
            <a:spLocks noGrp="1"/>
          </p:cNvSpPr>
          <p:nvPr>
            <p:ph type="dt" sz="half" idx="10"/>
          </p:nvPr>
        </p:nvSpPr>
        <p:spPr/>
        <p:txBody>
          <a:bodyPr/>
          <a:lstStyle/>
          <a:p>
            <a:fld id="{427D75F9-22CB-B248-8164-E67B31B47360}" type="datetimeFigureOut">
              <a:rPr lang="en-MX" smtClean="0"/>
              <a:t>23/01/25</a:t>
            </a:fld>
            <a:endParaRPr lang="en-MX"/>
          </a:p>
        </p:txBody>
      </p:sp>
      <p:sp>
        <p:nvSpPr>
          <p:cNvPr id="5" name="Footer Placeholder 4">
            <a:extLst>
              <a:ext uri="{FF2B5EF4-FFF2-40B4-BE49-F238E27FC236}">
                <a16:creationId xmlns:a16="http://schemas.microsoft.com/office/drawing/2014/main" id="{80F05BEE-8E38-A69F-FC07-62ADDFB490CD}"/>
              </a:ext>
            </a:extLst>
          </p:cNvPr>
          <p:cNvSpPr>
            <a:spLocks noGrp="1"/>
          </p:cNvSpPr>
          <p:nvPr>
            <p:ph type="ftr" sz="quarter" idx="11"/>
          </p:nvPr>
        </p:nvSpPr>
        <p:spPr/>
        <p:txBody>
          <a:bodyPr/>
          <a:lstStyle/>
          <a:p>
            <a:endParaRPr lang="en-MX"/>
          </a:p>
        </p:txBody>
      </p:sp>
      <p:sp>
        <p:nvSpPr>
          <p:cNvPr id="6" name="Slide Number Placeholder 5">
            <a:extLst>
              <a:ext uri="{FF2B5EF4-FFF2-40B4-BE49-F238E27FC236}">
                <a16:creationId xmlns:a16="http://schemas.microsoft.com/office/drawing/2014/main" id="{9B7F005E-BE69-1DFF-DD7C-4CEA4E69D3C3}"/>
              </a:ext>
            </a:extLst>
          </p:cNvPr>
          <p:cNvSpPr>
            <a:spLocks noGrp="1"/>
          </p:cNvSpPr>
          <p:nvPr>
            <p:ph type="sldNum" sz="quarter" idx="12"/>
          </p:nvPr>
        </p:nvSpPr>
        <p:spPr/>
        <p:txBody>
          <a:bodyPr/>
          <a:lstStyle/>
          <a:p>
            <a:fld id="{D5564147-994C-0D49-812C-70E7F60B8383}" type="slidenum">
              <a:rPr lang="en-MX" smtClean="0"/>
              <a:t>‹#›</a:t>
            </a:fld>
            <a:endParaRPr lang="en-MX"/>
          </a:p>
        </p:txBody>
      </p:sp>
    </p:spTree>
    <p:extLst>
      <p:ext uri="{BB962C8B-B14F-4D97-AF65-F5344CB8AC3E}">
        <p14:creationId xmlns:p14="http://schemas.microsoft.com/office/powerpoint/2010/main" val="2858901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D94CBA-D012-85FD-3FDD-BED2F79665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X"/>
          </a:p>
        </p:txBody>
      </p:sp>
      <p:sp>
        <p:nvSpPr>
          <p:cNvPr id="3" name="Vertical Text Placeholder 2">
            <a:extLst>
              <a:ext uri="{FF2B5EF4-FFF2-40B4-BE49-F238E27FC236}">
                <a16:creationId xmlns:a16="http://schemas.microsoft.com/office/drawing/2014/main" id="{21095D37-40A7-1DD8-E387-3E1342BC7A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5BE0E9FE-995E-90CB-0E2D-C0DE504AAE3C}"/>
              </a:ext>
            </a:extLst>
          </p:cNvPr>
          <p:cNvSpPr>
            <a:spLocks noGrp="1"/>
          </p:cNvSpPr>
          <p:nvPr>
            <p:ph type="dt" sz="half" idx="10"/>
          </p:nvPr>
        </p:nvSpPr>
        <p:spPr/>
        <p:txBody>
          <a:bodyPr/>
          <a:lstStyle/>
          <a:p>
            <a:fld id="{427D75F9-22CB-B248-8164-E67B31B47360}" type="datetimeFigureOut">
              <a:rPr lang="en-MX" smtClean="0"/>
              <a:t>23/01/25</a:t>
            </a:fld>
            <a:endParaRPr lang="en-MX"/>
          </a:p>
        </p:txBody>
      </p:sp>
      <p:sp>
        <p:nvSpPr>
          <p:cNvPr id="5" name="Footer Placeholder 4">
            <a:extLst>
              <a:ext uri="{FF2B5EF4-FFF2-40B4-BE49-F238E27FC236}">
                <a16:creationId xmlns:a16="http://schemas.microsoft.com/office/drawing/2014/main" id="{77D0C360-F802-51E6-83A2-0A99A08537E1}"/>
              </a:ext>
            </a:extLst>
          </p:cNvPr>
          <p:cNvSpPr>
            <a:spLocks noGrp="1"/>
          </p:cNvSpPr>
          <p:nvPr>
            <p:ph type="ftr" sz="quarter" idx="11"/>
          </p:nvPr>
        </p:nvSpPr>
        <p:spPr/>
        <p:txBody>
          <a:bodyPr/>
          <a:lstStyle/>
          <a:p>
            <a:endParaRPr lang="en-MX"/>
          </a:p>
        </p:txBody>
      </p:sp>
      <p:sp>
        <p:nvSpPr>
          <p:cNvPr id="6" name="Slide Number Placeholder 5">
            <a:extLst>
              <a:ext uri="{FF2B5EF4-FFF2-40B4-BE49-F238E27FC236}">
                <a16:creationId xmlns:a16="http://schemas.microsoft.com/office/drawing/2014/main" id="{446094BD-2424-2EC8-EF3E-F4723E8BCD8A}"/>
              </a:ext>
            </a:extLst>
          </p:cNvPr>
          <p:cNvSpPr>
            <a:spLocks noGrp="1"/>
          </p:cNvSpPr>
          <p:nvPr>
            <p:ph type="sldNum" sz="quarter" idx="12"/>
          </p:nvPr>
        </p:nvSpPr>
        <p:spPr/>
        <p:txBody>
          <a:bodyPr/>
          <a:lstStyle/>
          <a:p>
            <a:fld id="{D5564147-994C-0D49-812C-70E7F60B8383}" type="slidenum">
              <a:rPr lang="en-MX" smtClean="0"/>
              <a:t>‹#›</a:t>
            </a:fld>
            <a:endParaRPr lang="en-MX"/>
          </a:p>
        </p:txBody>
      </p:sp>
    </p:spTree>
    <p:extLst>
      <p:ext uri="{BB962C8B-B14F-4D97-AF65-F5344CB8AC3E}">
        <p14:creationId xmlns:p14="http://schemas.microsoft.com/office/powerpoint/2010/main" val="3285055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2A167-82E2-83B8-8D13-8F04FE7378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_tradnl"/>
          </a:p>
        </p:txBody>
      </p:sp>
      <p:sp>
        <p:nvSpPr>
          <p:cNvPr id="3" name="Subtitle 2">
            <a:extLst>
              <a:ext uri="{FF2B5EF4-FFF2-40B4-BE49-F238E27FC236}">
                <a16:creationId xmlns:a16="http://schemas.microsoft.com/office/drawing/2014/main" id="{4A7869F4-CF47-FD73-EA95-F2444B86D9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_tradnl"/>
          </a:p>
        </p:txBody>
      </p:sp>
      <p:sp>
        <p:nvSpPr>
          <p:cNvPr id="4" name="Date Placeholder 3">
            <a:extLst>
              <a:ext uri="{FF2B5EF4-FFF2-40B4-BE49-F238E27FC236}">
                <a16:creationId xmlns:a16="http://schemas.microsoft.com/office/drawing/2014/main" id="{8D8C3495-5DB5-0465-54FA-53B9F2397440}"/>
              </a:ext>
            </a:extLst>
          </p:cNvPr>
          <p:cNvSpPr>
            <a:spLocks noGrp="1"/>
          </p:cNvSpPr>
          <p:nvPr>
            <p:ph type="dt" sz="half" idx="10"/>
          </p:nvPr>
        </p:nvSpPr>
        <p:spPr/>
        <p:txBody>
          <a:bodyPr/>
          <a:lstStyle/>
          <a:p>
            <a:fld id="{3712ADED-0B98-DF4F-A9E7-E69E4D9FB6F1}" type="datetimeFigureOut">
              <a:rPr lang="es-ES_tradnl" smtClean="0"/>
              <a:t>23/1/25</a:t>
            </a:fld>
            <a:endParaRPr lang="es-ES_tradnl"/>
          </a:p>
        </p:txBody>
      </p:sp>
      <p:sp>
        <p:nvSpPr>
          <p:cNvPr id="5" name="Footer Placeholder 4">
            <a:extLst>
              <a:ext uri="{FF2B5EF4-FFF2-40B4-BE49-F238E27FC236}">
                <a16:creationId xmlns:a16="http://schemas.microsoft.com/office/drawing/2014/main" id="{34890279-870A-F403-0C26-49F8CE0BA7BF}"/>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BE585768-547F-9926-BF8C-5381422D4C47}"/>
              </a:ext>
            </a:extLst>
          </p:cNvPr>
          <p:cNvSpPr>
            <a:spLocks noGrp="1"/>
          </p:cNvSpPr>
          <p:nvPr>
            <p:ph type="sldNum" sz="quarter" idx="12"/>
          </p:nvPr>
        </p:nvSpPr>
        <p:spPr/>
        <p:txBody>
          <a:bodyPr/>
          <a:lstStyle/>
          <a:p>
            <a:fld id="{16921DB6-BB29-6848-B5AD-3ABCD95AAFA4}" type="slidenum">
              <a:rPr lang="es-ES_tradnl" smtClean="0"/>
              <a:t>‹#›</a:t>
            </a:fld>
            <a:endParaRPr lang="es-ES_tradnl"/>
          </a:p>
        </p:txBody>
      </p:sp>
    </p:spTree>
    <p:extLst>
      <p:ext uri="{BB962C8B-B14F-4D97-AF65-F5344CB8AC3E}">
        <p14:creationId xmlns:p14="http://schemas.microsoft.com/office/powerpoint/2010/main" val="2489916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D8B86C-2D83-F5E8-C759-B2C699CA80D3}"/>
              </a:ext>
            </a:extLst>
          </p:cNvPr>
          <p:cNvSpPr/>
          <p:nvPr userDrawn="1"/>
        </p:nvSpPr>
        <p:spPr>
          <a:xfrm>
            <a:off x="0" y="6176964"/>
            <a:ext cx="12192000" cy="68103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B4C0FB8A-62A8-390F-8B03-1E43039EDA03}"/>
              </a:ext>
            </a:extLst>
          </p:cNvPr>
          <p:cNvSpPr>
            <a:spLocks noGrp="1"/>
          </p:cNvSpPr>
          <p:nvPr>
            <p:ph type="title"/>
          </p:nvPr>
        </p:nvSpPr>
        <p:spPr>
          <a:xfrm>
            <a:off x="838200" y="365125"/>
            <a:ext cx="10204450" cy="541841"/>
          </a:xfrm>
        </p:spPr>
        <p:txBody>
          <a:bodyPr>
            <a:noAutofit/>
          </a:bodyPr>
          <a:lstStyle>
            <a:lvl1pPr>
              <a:defRPr sz="3200" b="1"/>
            </a:lvl1p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08665BFC-C453-0C34-B52C-5BA3CED4AF67}"/>
              </a:ext>
            </a:extLst>
          </p:cNvPr>
          <p:cNvSpPr>
            <a:spLocks noGrp="1"/>
          </p:cNvSpPr>
          <p:nvPr>
            <p:ph idx="1"/>
          </p:nvPr>
        </p:nvSpPr>
        <p:spPr>
          <a:xfrm>
            <a:off x="838200" y="1137424"/>
            <a:ext cx="10515600" cy="5039539"/>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54ACD8BC-D02A-9FDA-B20B-C70C2FD251B1}"/>
              </a:ext>
            </a:extLst>
          </p:cNvPr>
          <p:cNvSpPr>
            <a:spLocks noGrp="1"/>
          </p:cNvSpPr>
          <p:nvPr>
            <p:ph type="dt" sz="half" idx="10"/>
          </p:nvPr>
        </p:nvSpPr>
        <p:spPr/>
        <p:txBody>
          <a:bodyPr/>
          <a:lstStyle/>
          <a:p>
            <a:fld id="{3712ADED-0B98-DF4F-A9E7-E69E4D9FB6F1}" type="datetimeFigureOut">
              <a:rPr lang="es-ES_tradnl" smtClean="0"/>
              <a:t>23/1/25</a:t>
            </a:fld>
            <a:endParaRPr lang="es-ES_tradnl"/>
          </a:p>
        </p:txBody>
      </p:sp>
      <p:sp>
        <p:nvSpPr>
          <p:cNvPr id="6" name="Slide Number Placeholder 5">
            <a:extLst>
              <a:ext uri="{FF2B5EF4-FFF2-40B4-BE49-F238E27FC236}">
                <a16:creationId xmlns:a16="http://schemas.microsoft.com/office/drawing/2014/main" id="{21B9C46F-5D82-52E5-546F-29377F4B40E1}"/>
              </a:ext>
            </a:extLst>
          </p:cNvPr>
          <p:cNvSpPr>
            <a:spLocks noGrp="1"/>
          </p:cNvSpPr>
          <p:nvPr>
            <p:ph type="sldNum" sz="quarter" idx="12"/>
          </p:nvPr>
        </p:nvSpPr>
        <p:spPr>
          <a:xfrm>
            <a:off x="4568825" y="6353679"/>
            <a:ext cx="2743200" cy="365125"/>
          </a:xfrm>
        </p:spPr>
        <p:txBody>
          <a:bodyPr/>
          <a:lstStyle>
            <a:lvl1pPr algn="ctr">
              <a:defRPr/>
            </a:lvl1pPr>
          </a:lstStyle>
          <a:p>
            <a:fld id="{16921DB6-BB29-6848-B5AD-3ABCD95AAFA4}" type="slidenum">
              <a:rPr lang="es-ES_tradnl" smtClean="0"/>
              <a:pPr/>
              <a:t>‹#›</a:t>
            </a:fld>
            <a:endParaRPr lang="es-ES_tradnl"/>
          </a:p>
        </p:txBody>
      </p:sp>
      <p:grpSp>
        <p:nvGrpSpPr>
          <p:cNvPr id="12" name="Grupo 11">
            <a:extLst>
              <a:ext uri="{FF2B5EF4-FFF2-40B4-BE49-F238E27FC236}">
                <a16:creationId xmlns:a16="http://schemas.microsoft.com/office/drawing/2014/main" id="{2FFD6642-4E1E-1904-6D53-6182A1AD950A}"/>
              </a:ext>
            </a:extLst>
          </p:cNvPr>
          <p:cNvGrpSpPr/>
          <p:nvPr userDrawn="1"/>
        </p:nvGrpSpPr>
        <p:grpSpPr>
          <a:xfrm>
            <a:off x="9942451" y="6211437"/>
            <a:ext cx="2047810" cy="562875"/>
            <a:chOff x="9942451" y="6211437"/>
            <a:chExt cx="2047810" cy="562875"/>
          </a:xfrm>
        </p:grpSpPr>
        <p:sp>
          <p:nvSpPr>
            <p:cNvPr id="7" name="CuadroTexto 6">
              <a:extLst>
                <a:ext uri="{FF2B5EF4-FFF2-40B4-BE49-F238E27FC236}">
                  <a16:creationId xmlns:a16="http://schemas.microsoft.com/office/drawing/2014/main" id="{CEB7119B-E9E4-3063-DD65-C1D8D3FDC678}"/>
                </a:ext>
              </a:extLst>
            </p:cNvPr>
            <p:cNvSpPr txBox="1"/>
            <p:nvPr/>
          </p:nvSpPr>
          <p:spPr>
            <a:xfrm>
              <a:off x="9942451" y="6312647"/>
              <a:ext cx="2047810" cy="461665"/>
            </a:xfrm>
            <a:prstGeom prst="rect">
              <a:avLst/>
            </a:prstGeom>
            <a:noFill/>
          </p:spPr>
          <p:txBody>
            <a:bodyPr wrap="square" rtlCol="0">
              <a:spAutoFit/>
            </a:bodyPr>
            <a:lstStyle/>
            <a:p>
              <a:r>
                <a:rPr lang="es-MX" sz="2400" b="1">
                  <a:solidFill>
                    <a:schemeClr val="bg1"/>
                  </a:solidFill>
                  <a:latin typeface="DIN Condensed" pitchFamily="2" charset="0"/>
                </a:rPr>
                <a:t>distritoQRO</a:t>
              </a:r>
            </a:p>
          </p:txBody>
        </p:sp>
        <p:sp>
          <p:nvSpPr>
            <p:cNvPr id="9" name="CuadroTexto 8">
              <a:extLst>
                <a:ext uri="{FF2B5EF4-FFF2-40B4-BE49-F238E27FC236}">
                  <a16:creationId xmlns:a16="http://schemas.microsoft.com/office/drawing/2014/main" id="{659FE1E0-2535-F6BB-6405-7D929D3EBB1A}"/>
                </a:ext>
              </a:extLst>
            </p:cNvPr>
            <p:cNvSpPr txBox="1"/>
            <p:nvPr/>
          </p:nvSpPr>
          <p:spPr>
            <a:xfrm>
              <a:off x="9942451" y="6211437"/>
              <a:ext cx="707960" cy="261610"/>
            </a:xfrm>
            <a:prstGeom prst="rect">
              <a:avLst/>
            </a:prstGeom>
            <a:noFill/>
          </p:spPr>
          <p:txBody>
            <a:bodyPr wrap="square">
              <a:spAutoFit/>
            </a:bodyPr>
            <a:lstStyle/>
            <a:p>
              <a:r>
                <a:rPr lang="es-MX" sz="1100">
                  <a:solidFill>
                    <a:schemeClr val="bg1"/>
                  </a:solidFill>
                  <a:latin typeface="DIN Condensed" pitchFamily="2" charset="0"/>
                </a:rPr>
                <a:t>CONSORCIO</a:t>
              </a:r>
              <a:endParaRPr lang="es-MX" sz="1100">
                <a:solidFill>
                  <a:schemeClr val="bg1"/>
                </a:solidFill>
              </a:endParaRPr>
            </a:p>
          </p:txBody>
        </p:sp>
      </p:grpSp>
    </p:spTree>
    <p:extLst>
      <p:ext uri="{BB962C8B-B14F-4D97-AF65-F5344CB8AC3E}">
        <p14:creationId xmlns:p14="http://schemas.microsoft.com/office/powerpoint/2010/main" val="1506924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D8B86C-2D83-F5E8-C759-B2C699CA80D3}"/>
              </a:ext>
            </a:extLst>
          </p:cNvPr>
          <p:cNvSpPr/>
          <p:nvPr userDrawn="1"/>
        </p:nvSpPr>
        <p:spPr>
          <a:xfrm>
            <a:off x="0" y="6176964"/>
            <a:ext cx="12192000" cy="68103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B4C0FB8A-62A8-390F-8B03-1E43039EDA03}"/>
              </a:ext>
            </a:extLst>
          </p:cNvPr>
          <p:cNvSpPr>
            <a:spLocks noGrp="1"/>
          </p:cNvSpPr>
          <p:nvPr>
            <p:ph type="title"/>
          </p:nvPr>
        </p:nvSpPr>
        <p:spPr>
          <a:xfrm>
            <a:off x="838200" y="365125"/>
            <a:ext cx="10204450" cy="541841"/>
          </a:xfrm>
        </p:spPr>
        <p:txBody>
          <a:bodyPr>
            <a:noAutofit/>
          </a:bodyPr>
          <a:lstStyle>
            <a:lvl1pPr>
              <a:defRPr sz="3200" b="1"/>
            </a:lvl1p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08665BFC-C453-0C34-B52C-5BA3CED4AF67}"/>
              </a:ext>
            </a:extLst>
          </p:cNvPr>
          <p:cNvSpPr>
            <a:spLocks noGrp="1"/>
          </p:cNvSpPr>
          <p:nvPr>
            <p:ph idx="1"/>
          </p:nvPr>
        </p:nvSpPr>
        <p:spPr>
          <a:xfrm>
            <a:off x="838200" y="1137425"/>
            <a:ext cx="10515600" cy="497709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grpSp>
        <p:nvGrpSpPr>
          <p:cNvPr id="4" name="Grupo 3">
            <a:extLst>
              <a:ext uri="{FF2B5EF4-FFF2-40B4-BE49-F238E27FC236}">
                <a16:creationId xmlns:a16="http://schemas.microsoft.com/office/drawing/2014/main" id="{0D471FED-B490-8F5D-0605-1CF66FBCCBA2}"/>
              </a:ext>
            </a:extLst>
          </p:cNvPr>
          <p:cNvGrpSpPr/>
          <p:nvPr userDrawn="1"/>
        </p:nvGrpSpPr>
        <p:grpSpPr>
          <a:xfrm>
            <a:off x="7050438" y="6230973"/>
            <a:ext cx="4845708" cy="578573"/>
            <a:chOff x="7085950" y="6230973"/>
            <a:chExt cx="4845708" cy="578573"/>
          </a:xfrm>
        </p:grpSpPr>
        <p:grpSp>
          <p:nvGrpSpPr>
            <p:cNvPr id="12" name="Grupo 11">
              <a:extLst>
                <a:ext uri="{FF2B5EF4-FFF2-40B4-BE49-F238E27FC236}">
                  <a16:creationId xmlns:a16="http://schemas.microsoft.com/office/drawing/2014/main" id="{2FFD6642-4E1E-1904-6D53-6182A1AD950A}"/>
                </a:ext>
              </a:extLst>
            </p:cNvPr>
            <p:cNvGrpSpPr/>
            <p:nvPr userDrawn="1"/>
          </p:nvGrpSpPr>
          <p:grpSpPr>
            <a:xfrm>
              <a:off x="7085950" y="6238822"/>
              <a:ext cx="2047810" cy="562875"/>
              <a:chOff x="9942451" y="6211437"/>
              <a:chExt cx="2047810" cy="562875"/>
            </a:xfrm>
          </p:grpSpPr>
          <p:sp>
            <p:nvSpPr>
              <p:cNvPr id="7" name="CuadroTexto 6">
                <a:extLst>
                  <a:ext uri="{FF2B5EF4-FFF2-40B4-BE49-F238E27FC236}">
                    <a16:creationId xmlns:a16="http://schemas.microsoft.com/office/drawing/2014/main" id="{CEB7119B-E9E4-3063-DD65-C1D8D3FDC678}"/>
                  </a:ext>
                </a:extLst>
              </p:cNvPr>
              <p:cNvSpPr txBox="1"/>
              <p:nvPr/>
            </p:nvSpPr>
            <p:spPr>
              <a:xfrm>
                <a:off x="9942451" y="6312647"/>
                <a:ext cx="2047810" cy="461665"/>
              </a:xfrm>
              <a:prstGeom prst="rect">
                <a:avLst/>
              </a:prstGeom>
              <a:noFill/>
            </p:spPr>
            <p:txBody>
              <a:bodyPr wrap="square" rtlCol="0">
                <a:spAutoFit/>
              </a:bodyPr>
              <a:lstStyle/>
              <a:p>
                <a:r>
                  <a:rPr lang="es-MX" sz="2400" b="1">
                    <a:solidFill>
                      <a:schemeClr val="bg1"/>
                    </a:solidFill>
                    <a:latin typeface="DIN Condensed" pitchFamily="2" charset="0"/>
                  </a:rPr>
                  <a:t>distritoQRO</a:t>
                </a:r>
              </a:p>
            </p:txBody>
          </p:sp>
          <p:sp>
            <p:nvSpPr>
              <p:cNvPr id="9" name="CuadroTexto 8">
                <a:extLst>
                  <a:ext uri="{FF2B5EF4-FFF2-40B4-BE49-F238E27FC236}">
                    <a16:creationId xmlns:a16="http://schemas.microsoft.com/office/drawing/2014/main" id="{659FE1E0-2535-F6BB-6405-7D929D3EBB1A}"/>
                  </a:ext>
                </a:extLst>
              </p:cNvPr>
              <p:cNvSpPr txBox="1"/>
              <p:nvPr/>
            </p:nvSpPr>
            <p:spPr>
              <a:xfrm>
                <a:off x="9942451" y="6211437"/>
                <a:ext cx="707960" cy="261610"/>
              </a:xfrm>
              <a:prstGeom prst="rect">
                <a:avLst/>
              </a:prstGeom>
              <a:noFill/>
            </p:spPr>
            <p:txBody>
              <a:bodyPr wrap="square">
                <a:spAutoFit/>
              </a:bodyPr>
              <a:lstStyle/>
              <a:p>
                <a:r>
                  <a:rPr lang="es-MX" sz="1100">
                    <a:solidFill>
                      <a:schemeClr val="bg1"/>
                    </a:solidFill>
                    <a:latin typeface="DIN Condensed" pitchFamily="2" charset="0"/>
                  </a:rPr>
                  <a:t>CONSORCIO</a:t>
                </a:r>
                <a:endParaRPr lang="es-MX" sz="1100">
                  <a:solidFill>
                    <a:schemeClr val="bg1"/>
                  </a:solidFill>
                </a:endParaRPr>
              </a:p>
            </p:txBody>
          </p:sp>
        </p:grpSp>
        <p:pic>
          <p:nvPicPr>
            <p:cNvPr id="5" name="Picture 2" descr="Universidad Autónoma de Querétaro">
              <a:extLst>
                <a:ext uri="{FF2B5EF4-FFF2-40B4-BE49-F238E27FC236}">
                  <a16:creationId xmlns:a16="http://schemas.microsoft.com/office/drawing/2014/main" id="{BE3A61A4-0870-6FA9-3018-E853ACBF1A2E}"/>
                </a:ext>
              </a:extLst>
            </p:cNvPr>
            <p:cNvPicPr>
              <a:picLocks noChangeAspect="1" noChangeArrowheads="1"/>
            </p:cNvPicPr>
            <p:nvPr userDrawn="1"/>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0299991" y="6322341"/>
              <a:ext cx="818971" cy="3958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ampus Juriquilla">
              <a:extLst>
                <a:ext uri="{FF2B5EF4-FFF2-40B4-BE49-F238E27FC236}">
                  <a16:creationId xmlns:a16="http://schemas.microsoft.com/office/drawing/2014/main" id="{F64447CF-0A4F-4742-2E60-874C35CDF34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545942" y="6230973"/>
              <a:ext cx="385716" cy="5785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A picture containing graphical user interface&#10;&#10;Description automatically generated">
              <a:extLst>
                <a:ext uri="{FF2B5EF4-FFF2-40B4-BE49-F238E27FC236}">
                  <a16:creationId xmlns:a16="http://schemas.microsoft.com/office/drawing/2014/main" id="{5AF3922D-B0C2-7934-AC13-2C0917CAB48A}"/>
                </a:ext>
              </a:extLst>
            </p:cNvPr>
            <p:cNvPicPr>
              <a:picLocks noChangeAspect="1"/>
            </p:cNvPicPr>
            <p:nvPr userDrawn="1"/>
          </p:nvPicPr>
          <p:blipFill>
            <a:blip r:embed="rId5"/>
            <a:stretch>
              <a:fillRect/>
            </a:stretch>
          </p:blipFill>
          <p:spPr>
            <a:xfrm>
              <a:off x="8753413" y="6347452"/>
              <a:ext cx="1119598" cy="345615"/>
            </a:xfrm>
            <a:prstGeom prst="rect">
              <a:avLst/>
            </a:prstGeom>
          </p:spPr>
        </p:pic>
        <p:cxnSp>
          <p:nvCxnSpPr>
            <p:cNvPr id="13" name="Conector recto 12">
              <a:extLst>
                <a:ext uri="{FF2B5EF4-FFF2-40B4-BE49-F238E27FC236}">
                  <a16:creationId xmlns:a16="http://schemas.microsoft.com/office/drawing/2014/main" id="{CC3CDC62-9249-D693-0A79-F22EAE6FB918}"/>
                </a:ext>
              </a:extLst>
            </p:cNvPr>
            <p:cNvCxnSpPr>
              <a:cxnSpLocks/>
            </p:cNvCxnSpPr>
            <p:nvPr userDrawn="1"/>
          </p:nvCxnSpPr>
          <p:spPr>
            <a:xfrm>
              <a:off x="8462377" y="6301265"/>
              <a:ext cx="0" cy="4379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06924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D8B86C-2D83-F5E8-C759-B2C699CA80D3}"/>
              </a:ext>
            </a:extLst>
          </p:cNvPr>
          <p:cNvSpPr/>
          <p:nvPr userDrawn="1"/>
        </p:nvSpPr>
        <p:spPr>
          <a:xfrm>
            <a:off x="0" y="0"/>
            <a:ext cx="5183188"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Title 1">
            <a:extLst>
              <a:ext uri="{FF2B5EF4-FFF2-40B4-BE49-F238E27FC236}">
                <a16:creationId xmlns:a16="http://schemas.microsoft.com/office/drawing/2014/main" id="{1064AC9E-C4D6-F679-A41A-4017BD692D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7" name="Content Placeholder 2">
            <a:extLst>
              <a:ext uri="{FF2B5EF4-FFF2-40B4-BE49-F238E27FC236}">
                <a16:creationId xmlns:a16="http://schemas.microsoft.com/office/drawing/2014/main" id="{27860CCC-D7E7-5F10-6678-05F6252AE576}"/>
              </a:ext>
            </a:extLst>
          </p:cNvPr>
          <p:cNvSpPr>
            <a:spLocks noGrp="1"/>
          </p:cNvSpPr>
          <p:nvPr>
            <p:ph idx="1"/>
          </p:nvPr>
        </p:nvSpPr>
        <p:spPr>
          <a:xfrm>
            <a:off x="554469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9" name="Text Placeholder 3">
            <a:extLst>
              <a:ext uri="{FF2B5EF4-FFF2-40B4-BE49-F238E27FC236}">
                <a16:creationId xmlns:a16="http://schemas.microsoft.com/office/drawing/2014/main" id="{1285D808-EB2A-F660-8605-F5CFF83AA0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 name="Grupo 1">
            <a:extLst>
              <a:ext uri="{FF2B5EF4-FFF2-40B4-BE49-F238E27FC236}">
                <a16:creationId xmlns:a16="http://schemas.microsoft.com/office/drawing/2014/main" id="{36B311C1-A534-FA94-23C1-905A96CBEE6F}"/>
              </a:ext>
            </a:extLst>
          </p:cNvPr>
          <p:cNvGrpSpPr/>
          <p:nvPr userDrawn="1"/>
        </p:nvGrpSpPr>
        <p:grpSpPr>
          <a:xfrm>
            <a:off x="1864174" y="6211437"/>
            <a:ext cx="2047810" cy="562875"/>
            <a:chOff x="9942451" y="6211437"/>
            <a:chExt cx="2047810" cy="562875"/>
          </a:xfrm>
        </p:grpSpPr>
        <p:sp>
          <p:nvSpPr>
            <p:cNvPr id="3" name="CuadroTexto 2">
              <a:extLst>
                <a:ext uri="{FF2B5EF4-FFF2-40B4-BE49-F238E27FC236}">
                  <a16:creationId xmlns:a16="http://schemas.microsoft.com/office/drawing/2014/main" id="{B1F03EF3-4C83-D35B-BBA1-F79862704877}"/>
                </a:ext>
              </a:extLst>
            </p:cNvPr>
            <p:cNvSpPr txBox="1"/>
            <p:nvPr/>
          </p:nvSpPr>
          <p:spPr>
            <a:xfrm>
              <a:off x="9942451" y="6312647"/>
              <a:ext cx="2047810" cy="461665"/>
            </a:xfrm>
            <a:prstGeom prst="rect">
              <a:avLst/>
            </a:prstGeom>
            <a:noFill/>
          </p:spPr>
          <p:txBody>
            <a:bodyPr wrap="square" rtlCol="0">
              <a:spAutoFit/>
            </a:bodyPr>
            <a:lstStyle/>
            <a:p>
              <a:r>
                <a:rPr lang="es-MX" sz="2400" b="1">
                  <a:solidFill>
                    <a:schemeClr val="bg1"/>
                  </a:solidFill>
                  <a:latin typeface="DIN Condensed" pitchFamily="2" charset="0"/>
                </a:rPr>
                <a:t>distritoQRO</a:t>
              </a:r>
            </a:p>
          </p:txBody>
        </p:sp>
        <p:sp>
          <p:nvSpPr>
            <p:cNvPr id="4" name="CuadroTexto 3">
              <a:extLst>
                <a:ext uri="{FF2B5EF4-FFF2-40B4-BE49-F238E27FC236}">
                  <a16:creationId xmlns:a16="http://schemas.microsoft.com/office/drawing/2014/main" id="{A71E28F2-6B77-AFA6-52F6-3D8AFDE7DEB9}"/>
                </a:ext>
              </a:extLst>
            </p:cNvPr>
            <p:cNvSpPr txBox="1"/>
            <p:nvPr/>
          </p:nvSpPr>
          <p:spPr>
            <a:xfrm>
              <a:off x="9942451" y="6211437"/>
              <a:ext cx="707960" cy="261610"/>
            </a:xfrm>
            <a:prstGeom prst="rect">
              <a:avLst/>
            </a:prstGeom>
            <a:noFill/>
          </p:spPr>
          <p:txBody>
            <a:bodyPr wrap="square">
              <a:spAutoFit/>
            </a:bodyPr>
            <a:lstStyle/>
            <a:p>
              <a:r>
                <a:rPr lang="es-MX" sz="1100">
                  <a:solidFill>
                    <a:schemeClr val="bg1"/>
                  </a:solidFill>
                  <a:latin typeface="DIN Condensed" pitchFamily="2" charset="0"/>
                </a:rPr>
                <a:t>CONSORCIO</a:t>
              </a:r>
              <a:endParaRPr lang="es-MX" sz="1100">
                <a:solidFill>
                  <a:schemeClr val="bg1"/>
                </a:solidFill>
              </a:endParaRPr>
            </a:p>
          </p:txBody>
        </p:sp>
      </p:grpSp>
    </p:spTree>
    <p:extLst>
      <p:ext uri="{BB962C8B-B14F-4D97-AF65-F5344CB8AC3E}">
        <p14:creationId xmlns:p14="http://schemas.microsoft.com/office/powerpoint/2010/main" val="3537642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E1E2-0BF6-14B8-E62E-90C49C015A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C7ACCE14-B129-57D1-8F71-675FD21AAD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37A656-D431-21C4-9C62-34FB6751DB26}"/>
              </a:ext>
            </a:extLst>
          </p:cNvPr>
          <p:cNvSpPr>
            <a:spLocks noGrp="1"/>
          </p:cNvSpPr>
          <p:nvPr>
            <p:ph type="dt" sz="half" idx="10"/>
          </p:nvPr>
        </p:nvSpPr>
        <p:spPr/>
        <p:txBody>
          <a:bodyPr/>
          <a:lstStyle/>
          <a:p>
            <a:fld id="{3712ADED-0B98-DF4F-A9E7-E69E4D9FB6F1}" type="datetimeFigureOut">
              <a:rPr lang="es-ES_tradnl" smtClean="0"/>
              <a:t>23/1/25</a:t>
            </a:fld>
            <a:endParaRPr lang="es-ES_tradnl"/>
          </a:p>
        </p:txBody>
      </p:sp>
      <p:sp>
        <p:nvSpPr>
          <p:cNvPr id="5" name="Footer Placeholder 4">
            <a:extLst>
              <a:ext uri="{FF2B5EF4-FFF2-40B4-BE49-F238E27FC236}">
                <a16:creationId xmlns:a16="http://schemas.microsoft.com/office/drawing/2014/main" id="{A72A7654-2D63-A5E0-CC04-8B968D8C42FA}"/>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2DFFC4CD-3D0F-F684-12F2-2C582C6E2045}"/>
              </a:ext>
            </a:extLst>
          </p:cNvPr>
          <p:cNvSpPr>
            <a:spLocks noGrp="1"/>
          </p:cNvSpPr>
          <p:nvPr>
            <p:ph type="sldNum" sz="quarter" idx="12"/>
          </p:nvPr>
        </p:nvSpPr>
        <p:spPr/>
        <p:txBody>
          <a:bodyPr/>
          <a:lstStyle/>
          <a:p>
            <a:fld id="{16921DB6-BB29-6848-B5AD-3ABCD95AAFA4}" type="slidenum">
              <a:rPr lang="es-ES_tradnl" smtClean="0"/>
              <a:t>‹#›</a:t>
            </a:fld>
            <a:endParaRPr lang="es-ES_tradnl"/>
          </a:p>
        </p:txBody>
      </p:sp>
    </p:spTree>
    <p:extLst>
      <p:ext uri="{BB962C8B-B14F-4D97-AF65-F5344CB8AC3E}">
        <p14:creationId xmlns:p14="http://schemas.microsoft.com/office/powerpoint/2010/main" val="2646598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D87AD-32D3-D5B7-DFAB-E46338FC8FE5}"/>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AC527109-6EA0-D8B9-2E44-5E6676C9BE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a:extLst>
              <a:ext uri="{FF2B5EF4-FFF2-40B4-BE49-F238E27FC236}">
                <a16:creationId xmlns:a16="http://schemas.microsoft.com/office/drawing/2014/main" id="{ECC7EA93-17C1-7EBC-1B0F-95927ED92A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a:extLst>
              <a:ext uri="{FF2B5EF4-FFF2-40B4-BE49-F238E27FC236}">
                <a16:creationId xmlns:a16="http://schemas.microsoft.com/office/drawing/2014/main" id="{E145AE7F-D0E1-25FA-176A-46ADCE47CB4F}"/>
              </a:ext>
            </a:extLst>
          </p:cNvPr>
          <p:cNvSpPr>
            <a:spLocks noGrp="1"/>
          </p:cNvSpPr>
          <p:nvPr>
            <p:ph type="dt" sz="half" idx="10"/>
          </p:nvPr>
        </p:nvSpPr>
        <p:spPr/>
        <p:txBody>
          <a:bodyPr/>
          <a:lstStyle/>
          <a:p>
            <a:fld id="{3712ADED-0B98-DF4F-A9E7-E69E4D9FB6F1}" type="datetimeFigureOut">
              <a:rPr lang="es-ES_tradnl" smtClean="0"/>
              <a:t>23/1/25</a:t>
            </a:fld>
            <a:endParaRPr lang="es-ES_tradnl"/>
          </a:p>
        </p:txBody>
      </p:sp>
      <p:sp>
        <p:nvSpPr>
          <p:cNvPr id="6" name="Footer Placeholder 5">
            <a:extLst>
              <a:ext uri="{FF2B5EF4-FFF2-40B4-BE49-F238E27FC236}">
                <a16:creationId xmlns:a16="http://schemas.microsoft.com/office/drawing/2014/main" id="{8754E9EB-C912-F3CB-3A64-748D2376268E}"/>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E381DE87-4D88-2316-4CC8-8E0462BB3D6C}"/>
              </a:ext>
            </a:extLst>
          </p:cNvPr>
          <p:cNvSpPr>
            <a:spLocks noGrp="1"/>
          </p:cNvSpPr>
          <p:nvPr>
            <p:ph type="sldNum" sz="quarter" idx="12"/>
          </p:nvPr>
        </p:nvSpPr>
        <p:spPr/>
        <p:txBody>
          <a:bodyPr/>
          <a:lstStyle/>
          <a:p>
            <a:fld id="{16921DB6-BB29-6848-B5AD-3ABCD95AAFA4}" type="slidenum">
              <a:rPr lang="es-ES_tradnl" smtClean="0"/>
              <a:t>‹#›</a:t>
            </a:fld>
            <a:endParaRPr lang="es-ES_tradnl"/>
          </a:p>
        </p:txBody>
      </p:sp>
    </p:spTree>
    <p:extLst>
      <p:ext uri="{BB962C8B-B14F-4D97-AF65-F5344CB8AC3E}">
        <p14:creationId xmlns:p14="http://schemas.microsoft.com/office/powerpoint/2010/main" val="534409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EE9A-F66D-9F44-F0A4-D5831FB30EDD}"/>
              </a:ext>
            </a:extLst>
          </p:cNvPr>
          <p:cNvSpPr>
            <a:spLocks noGrp="1"/>
          </p:cNvSpPr>
          <p:nvPr>
            <p:ph type="title"/>
          </p:nvPr>
        </p:nvSpPr>
        <p:spPr>
          <a:xfrm>
            <a:off x="839788" y="365125"/>
            <a:ext cx="10515600" cy="1325563"/>
          </a:xfrm>
        </p:spPr>
        <p:txBody>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D236005A-F507-F523-D0D3-DFA470B891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137989-860D-EE04-D9A4-0EE5FFC520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a:extLst>
              <a:ext uri="{FF2B5EF4-FFF2-40B4-BE49-F238E27FC236}">
                <a16:creationId xmlns:a16="http://schemas.microsoft.com/office/drawing/2014/main" id="{88E8B69B-AF83-E976-938D-990DB94244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C5891A-4EE9-E14D-FAEF-BAFD76B702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a:extLst>
              <a:ext uri="{FF2B5EF4-FFF2-40B4-BE49-F238E27FC236}">
                <a16:creationId xmlns:a16="http://schemas.microsoft.com/office/drawing/2014/main" id="{E0BE63C0-36C1-D5EE-0F9C-4983FB0118C0}"/>
              </a:ext>
            </a:extLst>
          </p:cNvPr>
          <p:cNvSpPr>
            <a:spLocks noGrp="1"/>
          </p:cNvSpPr>
          <p:nvPr>
            <p:ph type="dt" sz="half" idx="10"/>
          </p:nvPr>
        </p:nvSpPr>
        <p:spPr/>
        <p:txBody>
          <a:bodyPr/>
          <a:lstStyle/>
          <a:p>
            <a:fld id="{3712ADED-0B98-DF4F-A9E7-E69E4D9FB6F1}" type="datetimeFigureOut">
              <a:rPr lang="es-ES_tradnl" smtClean="0"/>
              <a:t>23/1/25</a:t>
            </a:fld>
            <a:endParaRPr lang="es-ES_tradnl"/>
          </a:p>
        </p:txBody>
      </p:sp>
      <p:sp>
        <p:nvSpPr>
          <p:cNvPr id="8" name="Footer Placeholder 7">
            <a:extLst>
              <a:ext uri="{FF2B5EF4-FFF2-40B4-BE49-F238E27FC236}">
                <a16:creationId xmlns:a16="http://schemas.microsoft.com/office/drawing/2014/main" id="{60765FF0-F2D7-F5BA-9EFA-1EE5D90B46B8}"/>
              </a:ext>
            </a:extLst>
          </p:cNvPr>
          <p:cNvSpPr>
            <a:spLocks noGrp="1"/>
          </p:cNvSpPr>
          <p:nvPr>
            <p:ph type="ftr" sz="quarter" idx="11"/>
          </p:nvPr>
        </p:nvSpPr>
        <p:spPr/>
        <p:txBody>
          <a:bodyPr/>
          <a:lstStyle/>
          <a:p>
            <a:endParaRPr lang="es-ES_tradnl"/>
          </a:p>
        </p:txBody>
      </p:sp>
      <p:sp>
        <p:nvSpPr>
          <p:cNvPr id="9" name="Slide Number Placeholder 8">
            <a:extLst>
              <a:ext uri="{FF2B5EF4-FFF2-40B4-BE49-F238E27FC236}">
                <a16:creationId xmlns:a16="http://schemas.microsoft.com/office/drawing/2014/main" id="{AA3F5E40-B3C5-FCD2-1CE1-7EF2B50F54FE}"/>
              </a:ext>
            </a:extLst>
          </p:cNvPr>
          <p:cNvSpPr>
            <a:spLocks noGrp="1"/>
          </p:cNvSpPr>
          <p:nvPr>
            <p:ph type="sldNum" sz="quarter" idx="12"/>
          </p:nvPr>
        </p:nvSpPr>
        <p:spPr/>
        <p:txBody>
          <a:bodyPr/>
          <a:lstStyle/>
          <a:p>
            <a:fld id="{16921DB6-BB29-6848-B5AD-3ABCD95AAFA4}" type="slidenum">
              <a:rPr lang="es-ES_tradnl" smtClean="0"/>
              <a:t>‹#›</a:t>
            </a:fld>
            <a:endParaRPr lang="es-ES_tradnl"/>
          </a:p>
        </p:txBody>
      </p:sp>
    </p:spTree>
    <p:extLst>
      <p:ext uri="{BB962C8B-B14F-4D97-AF65-F5344CB8AC3E}">
        <p14:creationId xmlns:p14="http://schemas.microsoft.com/office/powerpoint/2010/main" val="477696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CA46-DBA7-6CC7-C851-37971D82FDEA}"/>
              </a:ext>
            </a:extLst>
          </p:cNvPr>
          <p:cNvSpPr>
            <a:spLocks noGrp="1"/>
          </p:cNvSpPr>
          <p:nvPr>
            <p:ph type="title"/>
          </p:nvPr>
        </p:nvSpPr>
        <p:spPr/>
        <p:txBody>
          <a:bodyPr/>
          <a:lstStyle/>
          <a:p>
            <a:r>
              <a:rPr lang="en-US"/>
              <a:t>Click to edit Master title style</a:t>
            </a:r>
            <a:endParaRPr lang="es-ES_tradnl"/>
          </a:p>
        </p:txBody>
      </p:sp>
      <p:sp>
        <p:nvSpPr>
          <p:cNvPr id="3" name="Date Placeholder 2">
            <a:extLst>
              <a:ext uri="{FF2B5EF4-FFF2-40B4-BE49-F238E27FC236}">
                <a16:creationId xmlns:a16="http://schemas.microsoft.com/office/drawing/2014/main" id="{23980B8A-1DFF-32F8-E5E5-EE5EA924D0E5}"/>
              </a:ext>
            </a:extLst>
          </p:cNvPr>
          <p:cNvSpPr>
            <a:spLocks noGrp="1"/>
          </p:cNvSpPr>
          <p:nvPr>
            <p:ph type="dt" sz="half" idx="10"/>
          </p:nvPr>
        </p:nvSpPr>
        <p:spPr/>
        <p:txBody>
          <a:bodyPr/>
          <a:lstStyle/>
          <a:p>
            <a:fld id="{3712ADED-0B98-DF4F-A9E7-E69E4D9FB6F1}" type="datetimeFigureOut">
              <a:rPr lang="es-ES_tradnl" smtClean="0"/>
              <a:t>23/1/25</a:t>
            </a:fld>
            <a:endParaRPr lang="es-ES_tradnl"/>
          </a:p>
        </p:txBody>
      </p:sp>
      <p:sp>
        <p:nvSpPr>
          <p:cNvPr id="4" name="Footer Placeholder 3">
            <a:extLst>
              <a:ext uri="{FF2B5EF4-FFF2-40B4-BE49-F238E27FC236}">
                <a16:creationId xmlns:a16="http://schemas.microsoft.com/office/drawing/2014/main" id="{0811383C-C9CA-6444-099B-555D0A0F1DFC}"/>
              </a:ext>
            </a:extLst>
          </p:cNvPr>
          <p:cNvSpPr>
            <a:spLocks noGrp="1"/>
          </p:cNvSpPr>
          <p:nvPr>
            <p:ph type="ftr" sz="quarter" idx="11"/>
          </p:nvPr>
        </p:nvSpPr>
        <p:spPr/>
        <p:txBody>
          <a:bodyPr/>
          <a:lstStyle/>
          <a:p>
            <a:endParaRPr lang="es-ES_tradnl"/>
          </a:p>
        </p:txBody>
      </p:sp>
      <p:sp>
        <p:nvSpPr>
          <p:cNvPr id="5" name="Slide Number Placeholder 4">
            <a:extLst>
              <a:ext uri="{FF2B5EF4-FFF2-40B4-BE49-F238E27FC236}">
                <a16:creationId xmlns:a16="http://schemas.microsoft.com/office/drawing/2014/main" id="{BA83451A-E75F-7E7C-AED6-A84AEC8EBFC2}"/>
              </a:ext>
            </a:extLst>
          </p:cNvPr>
          <p:cNvSpPr>
            <a:spLocks noGrp="1"/>
          </p:cNvSpPr>
          <p:nvPr>
            <p:ph type="sldNum" sz="quarter" idx="12"/>
          </p:nvPr>
        </p:nvSpPr>
        <p:spPr/>
        <p:txBody>
          <a:bodyPr/>
          <a:lstStyle/>
          <a:p>
            <a:fld id="{16921DB6-BB29-6848-B5AD-3ABCD95AAFA4}" type="slidenum">
              <a:rPr lang="es-ES_tradnl" smtClean="0"/>
              <a:t>‹#›</a:t>
            </a:fld>
            <a:endParaRPr lang="es-ES_tradnl"/>
          </a:p>
        </p:txBody>
      </p:sp>
    </p:spTree>
    <p:extLst>
      <p:ext uri="{BB962C8B-B14F-4D97-AF65-F5344CB8AC3E}">
        <p14:creationId xmlns:p14="http://schemas.microsoft.com/office/powerpoint/2010/main" val="93113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11728-3A3F-5CB4-2DC0-80E12D78349C}"/>
              </a:ext>
            </a:extLst>
          </p:cNvPr>
          <p:cNvSpPr>
            <a:spLocks noGrp="1"/>
          </p:cNvSpPr>
          <p:nvPr>
            <p:ph type="title"/>
          </p:nvPr>
        </p:nvSpPr>
        <p:spPr/>
        <p:txBody>
          <a:bodyPr/>
          <a:lstStyle/>
          <a:p>
            <a:r>
              <a:rPr lang="en-US"/>
              <a:t>Click to edit Master title style</a:t>
            </a:r>
            <a:endParaRPr lang="en-MX"/>
          </a:p>
        </p:txBody>
      </p:sp>
      <p:sp>
        <p:nvSpPr>
          <p:cNvPr id="3" name="Content Placeholder 2">
            <a:extLst>
              <a:ext uri="{FF2B5EF4-FFF2-40B4-BE49-F238E27FC236}">
                <a16:creationId xmlns:a16="http://schemas.microsoft.com/office/drawing/2014/main" id="{E7A79109-D536-307D-086B-908C72C3B8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E30F23BF-B355-E4C4-F033-65260D5FC998}"/>
              </a:ext>
            </a:extLst>
          </p:cNvPr>
          <p:cNvSpPr>
            <a:spLocks noGrp="1"/>
          </p:cNvSpPr>
          <p:nvPr>
            <p:ph type="dt" sz="half" idx="10"/>
          </p:nvPr>
        </p:nvSpPr>
        <p:spPr/>
        <p:txBody>
          <a:bodyPr/>
          <a:lstStyle/>
          <a:p>
            <a:fld id="{427D75F9-22CB-B248-8164-E67B31B47360}" type="datetimeFigureOut">
              <a:rPr lang="en-MX" smtClean="0"/>
              <a:t>23/01/25</a:t>
            </a:fld>
            <a:endParaRPr lang="en-MX"/>
          </a:p>
        </p:txBody>
      </p:sp>
      <p:sp>
        <p:nvSpPr>
          <p:cNvPr id="5" name="Footer Placeholder 4">
            <a:extLst>
              <a:ext uri="{FF2B5EF4-FFF2-40B4-BE49-F238E27FC236}">
                <a16:creationId xmlns:a16="http://schemas.microsoft.com/office/drawing/2014/main" id="{098127AE-7FF6-685A-B112-E9C5F9E9772E}"/>
              </a:ext>
            </a:extLst>
          </p:cNvPr>
          <p:cNvSpPr>
            <a:spLocks noGrp="1"/>
          </p:cNvSpPr>
          <p:nvPr>
            <p:ph type="ftr" sz="quarter" idx="11"/>
          </p:nvPr>
        </p:nvSpPr>
        <p:spPr/>
        <p:txBody>
          <a:bodyPr/>
          <a:lstStyle/>
          <a:p>
            <a:endParaRPr lang="en-MX"/>
          </a:p>
        </p:txBody>
      </p:sp>
      <p:sp>
        <p:nvSpPr>
          <p:cNvPr id="6" name="Slide Number Placeholder 5">
            <a:extLst>
              <a:ext uri="{FF2B5EF4-FFF2-40B4-BE49-F238E27FC236}">
                <a16:creationId xmlns:a16="http://schemas.microsoft.com/office/drawing/2014/main" id="{14BAD921-0D9F-3071-A541-1B194B999EC7}"/>
              </a:ext>
            </a:extLst>
          </p:cNvPr>
          <p:cNvSpPr>
            <a:spLocks noGrp="1"/>
          </p:cNvSpPr>
          <p:nvPr>
            <p:ph type="sldNum" sz="quarter" idx="12"/>
          </p:nvPr>
        </p:nvSpPr>
        <p:spPr/>
        <p:txBody>
          <a:bodyPr/>
          <a:lstStyle/>
          <a:p>
            <a:fld id="{D5564147-994C-0D49-812C-70E7F60B8383}" type="slidenum">
              <a:rPr lang="en-MX" smtClean="0"/>
              <a:t>‹#›</a:t>
            </a:fld>
            <a:endParaRPr lang="en-MX"/>
          </a:p>
        </p:txBody>
      </p:sp>
    </p:spTree>
    <p:extLst>
      <p:ext uri="{BB962C8B-B14F-4D97-AF65-F5344CB8AC3E}">
        <p14:creationId xmlns:p14="http://schemas.microsoft.com/office/powerpoint/2010/main" val="1928506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5912C1-D461-CEF3-0A9D-4EAD800E45AB}"/>
              </a:ext>
            </a:extLst>
          </p:cNvPr>
          <p:cNvSpPr>
            <a:spLocks noGrp="1"/>
          </p:cNvSpPr>
          <p:nvPr>
            <p:ph type="dt" sz="half" idx="10"/>
          </p:nvPr>
        </p:nvSpPr>
        <p:spPr/>
        <p:txBody>
          <a:bodyPr/>
          <a:lstStyle/>
          <a:p>
            <a:fld id="{3712ADED-0B98-DF4F-A9E7-E69E4D9FB6F1}" type="datetimeFigureOut">
              <a:rPr lang="es-ES_tradnl" smtClean="0"/>
              <a:t>23/1/25</a:t>
            </a:fld>
            <a:endParaRPr lang="es-ES_tradnl"/>
          </a:p>
        </p:txBody>
      </p:sp>
      <p:sp>
        <p:nvSpPr>
          <p:cNvPr id="3" name="Footer Placeholder 2">
            <a:extLst>
              <a:ext uri="{FF2B5EF4-FFF2-40B4-BE49-F238E27FC236}">
                <a16:creationId xmlns:a16="http://schemas.microsoft.com/office/drawing/2014/main" id="{5BF2C609-62A5-F6C9-0AB0-A6733E11C1C5}"/>
              </a:ext>
            </a:extLst>
          </p:cNvPr>
          <p:cNvSpPr>
            <a:spLocks noGrp="1"/>
          </p:cNvSpPr>
          <p:nvPr>
            <p:ph type="ftr" sz="quarter" idx="11"/>
          </p:nvPr>
        </p:nvSpPr>
        <p:spPr/>
        <p:txBody>
          <a:bodyPr/>
          <a:lstStyle/>
          <a:p>
            <a:endParaRPr lang="es-ES_tradnl"/>
          </a:p>
        </p:txBody>
      </p:sp>
      <p:sp>
        <p:nvSpPr>
          <p:cNvPr id="4" name="Slide Number Placeholder 3">
            <a:extLst>
              <a:ext uri="{FF2B5EF4-FFF2-40B4-BE49-F238E27FC236}">
                <a16:creationId xmlns:a16="http://schemas.microsoft.com/office/drawing/2014/main" id="{C9DDB9FC-4AFB-4B4F-4A10-4C918F0EAB41}"/>
              </a:ext>
            </a:extLst>
          </p:cNvPr>
          <p:cNvSpPr>
            <a:spLocks noGrp="1"/>
          </p:cNvSpPr>
          <p:nvPr>
            <p:ph type="sldNum" sz="quarter" idx="12"/>
          </p:nvPr>
        </p:nvSpPr>
        <p:spPr/>
        <p:txBody>
          <a:bodyPr/>
          <a:lstStyle/>
          <a:p>
            <a:fld id="{16921DB6-BB29-6848-B5AD-3ABCD95AAFA4}" type="slidenum">
              <a:rPr lang="es-ES_tradnl" smtClean="0"/>
              <a:t>‹#›</a:t>
            </a:fld>
            <a:endParaRPr lang="es-ES_tradnl"/>
          </a:p>
        </p:txBody>
      </p:sp>
    </p:spTree>
    <p:extLst>
      <p:ext uri="{BB962C8B-B14F-4D97-AF65-F5344CB8AC3E}">
        <p14:creationId xmlns:p14="http://schemas.microsoft.com/office/powerpoint/2010/main" val="112444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66CD-B7C3-650A-47D1-6F272C14A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EA8FD258-799F-42E9-CBAA-1520A5A207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a:extLst>
              <a:ext uri="{FF2B5EF4-FFF2-40B4-BE49-F238E27FC236}">
                <a16:creationId xmlns:a16="http://schemas.microsoft.com/office/drawing/2014/main" id="{FB737DD1-8B89-0ABC-E059-0700C468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879A17-2A44-8DB7-F72D-0F78F7DDBBBB}"/>
              </a:ext>
            </a:extLst>
          </p:cNvPr>
          <p:cNvSpPr>
            <a:spLocks noGrp="1"/>
          </p:cNvSpPr>
          <p:nvPr>
            <p:ph type="dt" sz="half" idx="10"/>
          </p:nvPr>
        </p:nvSpPr>
        <p:spPr/>
        <p:txBody>
          <a:bodyPr/>
          <a:lstStyle/>
          <a:p>
            <a:fld id="{3712ADED-0B98-DF4F-A9E7-E69E4D9FB6F1}" type="datetimeFigureOut">
              <a:rPr lang="es-ES_tradnl" smtClean="0"/>
              <a:t>23/1/25</a:t>
            </a:fld>
            <a:endParaRPr lang="es-ES_tradnl"/>
          </a:p>
        </p:txBody>
      </p:sp>
      <p:sp>
        <p:nvSpPr>
          <p:cNvPr id="6" name="Footer Placeholder 5">
            <a:extLst>
              <a:ext uri="{FF2B5EF4-FFF2-40B4-BE49-F238E27FC236}">
                <a16:creationId xmlns:a16="http://schemas.microsoft.com/office/drawing/2014/main" id="{8D85E6E2-6060-605F-FA19-48AB51A7F66E}"/>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1FD39FFD-D247-86AB-0454-8E92CF069FE9}"/>
              </a:ext>
            </a:extLst>
          </p:cNvPr>
          <p:cNvSpPr>
            <a:spLocks noGrp="1"/>
          </p:cNvSpPr>
          <p:nvPr>
            <p:ph type="sldNum" sz="quarter" idx="12"/>
          </p:nvPr>
        </p:nvSpPr>
        <p:spPr/>
        <p:txBody>
          <a:bodyPr/>
          <a:lstStyle/>
          <a:p>
            <a:fld id="{16921DB6-BB29-6848-B5AD-3ABCD95AAFA4}" type="slidenum">
              <a:rPr lang="es-ES_tradnl" smtClean="0"/>
              <a:t>‹#›</a:t>
            </a:fld>
            <a:endParaRPr lang="es-ES_tradnl"/>
          </a:p>
        </p:txBody>
      </p:sp>
    </p:spTree>
    <p:extLst>
      <p:ext uri="{BB962C8B-B14F-4D97-AF65-F5344CB8AC3E}">
        <p14:creationId xmlns:p14="http://schemas.microsoft.com/office/powerpoint/2010/main" val="1077083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6569-7BE3-E2BF-F485-8E57BEBE83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Picture Placeholder 2">
            <a:extLst>
              <a:ext uri="{FF2B5EF4-FFF2-40B4-BE49-F238E27FC236}">
                <a16:creationId xmlns:a16="http://schemas.microsoft.com/office/drawing/2014/main" id="{1650DD3E-25B9-371A-BA67-80E8C64B26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a:extLst>
              <a:ext uri="{FF2B5EF4-FFF2-40B4-BE49-F238E27FC236}">
                <a16:creationId xmlns:a16="http://schemas.microsoft.com/office/drawing/2014/main" id="{EDC8F592-9CCE-A3DC-4D91-E0314C02C6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5DF25F-E90E-419E-823F-947DC5BEF596}"/>
              </a:ext>
            </a:extLst>
          </p:cNvPr>
          <p:cNvSpPr>
            <a:spLocks noGrp="1"/>
          </p:cNvSpPr>
          <p:nvPr>
            <p:ph type="dt" sz="half" idx="10"/>
          </p:nvPr>
        </p:nvSpPr>
        <p:spPr/>
        <p:txBody>
          <a:bodyPr/>
          <a:lstStyle/>
          <a:p>
            <a:fld id="{3712ADED-0B98-DF4F-A9E7-E69E4D9FB6F1}" type="datetimeFigureOut">
              <a:rPr lang="es-ES_tradnl" smtClean="0"/>
              <a:t>23/1/25</a:t>
            </a:fld>
            <a:endParaRPr lang="es-ES_tradnl"/>
          </a:p>
        </p:txBody>
      </p:sp>
      <p:sp>
        <p:nvSpPr>
          <p:cNvPr id="6" name="Footer Placeholder 5">
            <a:extLst>
              <a:ext uri="{FF2B5EF4-FFF2-40B4-BE49-F238E27FC236}">
                <a16:creationId xmlns:a16="http://schemas.microsoft.com/office/drawing/2014/main" id="{9B7A3F8B-711E-39D4-E8F8-5AB3DE4AD55C}"/>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68722608-062C-DA71-FC7F-8E925B548253}"/>
              </a:ext>
            </a:extLst>
          </p:cNvPr>
          <p:cNvSpPr>
            <a:spLocks noGrp="1"/>
          </p:cNvSpPr>
          <p:nvPr>
            <p:ph type="sldNum" sz="quarter" idx="12"/>
          </p:nvPr>
        </p:nvSpPr>
        <p:spPr/>
        <p:txBody>
          <a:bodyPr/>
          <a:lstStyle/>
          <a:p>
            <a:fld id="{16921DB6-BB29-6848-B5AD-3ABCD95AAFA4}" type="slidenum">
              <a:rPr lang="es-ES_tradnl" smtClean="0"/>
              <a:t>‹#›</a:t>
            </a:fld>
            <a:endParaRPr lang="es-ES_tradnl"/>
          </a:p>
        </p:txBody>
      </p:sp>
    </p:spTree>
    <p:extLst>
      <p:ext uri="{BB962C8B-B14F-4D97-AF65-F5344CB8AC3E}">
        <p14:creationId xmlns:p14="http://schemas.microsoft.com/office/powerpoint/2010/main" val="3246953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3FE57-CF19-6D05-5F59-E1B5A4874CF1}"/>
              </a:ext>
            </a:extLst>
          </p:cNvPr>
          <p:cNvSpPr>
            <a:spLocks noGrp="1"/>
          </p:cNvSpPr>
          <p:nvPr>
            <p:ph type="title"/>
          </p:nvPr>
        </p:nvSpPr>
        <p:spPr/>
        <p:txBody>
          <a:bodyPr/>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414B8D30-5607-500E-9B74-AE61C27293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1DE4432B-C202-93CD-7DA1-493A9871BC4C}"/>
              </a:ext>
            </a:extLst>
          </p:cNvPr>
          <p:cNvSpPr>
            <a:spLocks noGrp="1"/>
          </p:cNvSpPr>
          <p:nvPr>
            <p:ph type="dt" sz="half" idx="10"/>
          </p:nvPr>
        </p:nvSpPr>
        <p:spPr/>
        <p:txBody>
          <a:bodyPr/>
          <a:lstStyle/>
          <a:p>
            <a:fld id="{3712ADED-0B98-DF4F-A9E7-E69E4D9FB6F1}" type="datetimeFigureOut">
              <a:rPr lang="es-ES_tradnl" smtClean="0"/>
              <a:pPr/>
              <a:t>23/1/25</a:t>
            </a:fld>
            <a:endParaRPr lang="es-ES_tradnl"/>
          </a:p>
        </p:txBody>
      </p:sp>
      <p:sp>
        <p:nvSpPr>
          <p:cNvPr id="5" name="Footer Placeholder 4">
            <a:extLst>
              <a:ext uri="{FF2B5EF4-FFF2-40B4-BE49-F238E27FC236}">
                <a16:creationId xmlns:a16="http://schemas.microsoft.com/office/drawing/2014/main" id="{73900348-7411-EEF9-E9B1-A94CBC13C703}"/>
              </a:ext>
            </a:extLst>
          </p:cNvPr>
          <p:cNvSpPr>
            <a:spLocks noGrp="1"/>
          </p:cNvSpPr>
          <p:nvPr>
            <p:ph type="ftr" sz="quarter" idx="11"/>
          </p:nvPr>
        </p:nvSpPr>
        <p:spPr/>
        <p:txBody>
          <a:bodyPr/>
          <a:lstStyle/>
          <a:p>
            <a:r>
              <a:rPr lang="es-ES_tradnl"/>
              <a:t>CONSORCIO </a:t>
            </a:r>
            <a:r>
              <a:rPr lang="es-ES_tradnl" b="1"/>
              <a:t>UNAM-TEC</a:t>
            </a:r>
          </a:p>
        </p:txBody>
      </p:sp>
      <p:sp>
        <p:nvSpPr>
          <p:cNvPr id="6" name="Slide Number Placeholder 5">
            <a:extLst>
              <a:ext uri="{FF2B5EF4-FFF2-40B4-BE49-F238E27FC236}">
                <a16:creationId xmlns:a16="http://schemas.microsoft.com/office/drawing/2014/main" id="{C3D5726B-F274-9858-E452-31D12092D1C5}"/>
              </a:ext>
            </a:extLst>
          </p:cNvPr>
          <p:cNvSpPr>
            <a:spLocks noGrp="1"/>
          </p:cNvSpPr>
          <p:nvPr>
            <p:ph type="sldNum" sz="quarter" idx="12"/>
          </p:nvPr>
        </p:nvSpPr>
        <p:spPr/>
        <p:txBody>
          <a:bodyPr/>
          <a:lstStyle/>
          <a:p>
            <a:fld id="{16921DB6-BB29-6848-B5AD-3ABCD95AAFA4}" type="slidenum">
              <a:rPr lang="es-ES_tradnl" smtClean="0"/>
              <a:pPr/>
              <a:t>‹#›</a:t>
            </a:fld>
            <a:endParaRPr lang="es-ES_tradnl"/>
          </a:p>
        </p:txBody>
      </p:sp>
    </p:spTree>
    <p:extLst>
      <p:ext uri="{BB962C8B-B14F-4D97-AF65-F5344CB8AC3E}">
        <p14:creationId xmlns:p14="http://schemas.microsoft.com/office/powerpoint/2010/main" val="1398044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19182B-640C-FD79-5343-AFD6EAD6F9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82F30F1B-3440-2260-524F-2DDF16DED7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D66DA222-47C6-CD46-3FE7-B8FB596E8273}"/>
              </a:ext>
            </a:extLst>
          </p:cNvPr>
          <p:cNvSpPr>
            <a:spLocks noGrp="1"/>
          </p:cNvSpPr>
          <p:nvPr>
            <p:ph type="dt" sz="half" idx="10"/>
          </p:nvPr>
        </p:nvSpPr>
        <p:spPr/>
        <p:txBody>
          <a:bodyPr/>
          <a:lstStyle/>
          <a:p>
            <a:fld id="{3712ADED-0B98-DF4F-A9E7-E69E4D9FB6F1}" type="datetimeFigureOut">
              <a:rPr lang="es-ES_tradnl" smtClean="0"/>
              <a:pPr/>
              <a:t>23/1/25</a:t>
            </a:fld>
            <a:endParaRPr lang="es-ES_tradnl"/>
          </a:p>
        </p:txBody>
      </p:sp>
      <p:sp>
        <p:nvSpPr>
          <p:cNvPr id="5" name="Footer Placeholder 4">
            <a:extLst>
              <a:ext uri="{FF2B5EF4-FFF2-40B4-BE49-F238E27FC236}">
                <a16:creationId xmlns:a16="http://schemas.microsoft.com/office/drawing/2014/main" id="{67A5B65B-8FFF-264F-8FA6-3213A2F7FEC1}"/>
              </a:ext>
            </a:extLst>
          </p:cNvPr>
          <p:cNvSpPr>
            <a:spLocks noGrp="1"/>
          </p:cNvSpPr>
          <p:nvPr>
            <p:ph type="ftr" sz="quarter" idx="11"/>
          </p:nvPr>
        </p:nvSpPr>
        <p:spPr/>
        <p:txBody>
          <a:bodyPr/>
          <a:lstStyle/>
          <a:p>
            <a:r>
              <a:rPr lang="es-ES_tradnl"/>
              <a:t>CONSORCIO </a:t>
            </a:r>
            <a:r>
              <a:rPr lang="es-ES_tradnl" b="1"/>
              <a:t>UNAM-TEC</a:t>
            </a:r>
          </a:p>
        </p:txBody>
      </p:sp>
      <p:sp>
        <p:nvSpPr>
          <p:cNvPr id="6" name="Slide Number Placeholder 5">
            <a:extLst>
              <a:ext uri="{FF2B5EF4-FFF2-40B4-BE49-F238E27FC236}">
                <a16:creationId xmlns:a16="http://schemas.microsoft.com/office/drawing/2014/main" id="{14CB3399-1E33-9ABC-7326-FDA0A4F42DB9}"/>
              </a:ext>
            </a:extLst>
          </p:cNvPr>
          <p:cNvSpPr>
            <a:spLocks noGrp="1"/>
          </p:cNvSpPr>
          <p:nvPr>
            <p:ph type="sldNum" sz="quarter" idx="12"/>
          </p:nvPr>
        </p:nvSpPr>
        <p:spPr/>
        <p:txBody>
          <a:bodyPr/>
          <a:lstStyle/>
          <a:p>
            <a:fld id="{16921DB6-BB29-6848-B5AD-3ABCD95AAFA4}" type="slidenum">
              <a:rPr lang="es-ES_tradnl" smtClean="0"/>
              <a:pPr/>
              <a:t>‹#›</a:t>
            </a:fld>
            <a:endParaRPr lang="es-ES_tradnl"/>
          </a:p>
        </p:txBody>
      </p:sp>
    </p:spTree>
    <p:extLst>
      <p:ext uri="{BB962C8B-B14F-4D97-AF65-F5344CB8AC3E}">
        <p14:creationId xmlns:p14="http://schemas.microsoft.com/office/powerpoint/2010/main" val="1637492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B3376-E4BC-4CFC-D30D-FE80ACE827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X"/>
          </a:p>
        </p:txBody>
      </p:sp>
      <p:sp>
        <p:nvSpPr>
          <p:cNvPr id="3" name="Text Placeholder 2">
            <a:extLst>
              <a:ext uri="{FF2B5EF4-FFF2-40B4-BE49-F238E27FC236}">
                <a16:creationId xmlns:a16="http://schemas.microsoft.com/office/drawing/2014/main" id="{93842519-674D-D36E-9F5F-82DB03F1C5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CF5C4D-E229-4531-1133-BCCFBC522CEE}"/>
              </a:ext>
            </a:extLst>
          </p:cNvPr>
          <p:cNvSpPr>
            <a:spLocks noGrp="1"/>
          </p:cNvSpPr>
          <p:nvPr>
            <p:ph type="dt" sz="half" idx="10"/>
          </p:nvPr>
        </p:nvSpPr>
        <p:spPr/>
        <p:txBody>
          <a:bodyPr/>
          <a:lstStyle/>
          <a:p>
            <a:fld id="{427D75F9-22CB-B248-8164-E67B31B47360}" type="datetimeFigureOut">
              <a:rPr lang="en-MX" smtClean="0"/>
              <a:t>23/01/25</a:t>
            </a:fld>
            <a:endParaRPr lang="en-MX"/>
          </a:p>
        </p:txBody>
      </p:sp>
      <p:sp>
        <p:nvSpPr>
          <p:cNvPr id="5" name="Footer Placeholder 4">
            <a:extLst>
              <a:ext uri="{FF2B5EF4-FFF2-40B4-BE49-F238E27FC236}">
                <a16:creationId xmlns:a16="http://schemas.microsoft.com/office/drawing/2014/main" id="{03CCAEA2-8646-DCED-B913-5097F866BFA0}"/>
              </a:ext>
            </a:extLst>
          </p:cNvPr>
          <p:cNvSpPr>
            <a:spLocks noGrp="1"/>
          </p:cNvSpPr>
          <p:nvPr>
            <p:ph type="ftr" sz="quarter" idx="11"/>
          </p:nvPr>
        </p:nvSpPr>
        <p:spPr/>
        <p:txBody>
          <a:bodyPr/>
          <a:lstStyle/>
          <a:p>
            <a:endParaRPr lang="en-MX"/>
          </a:p>
        </p:txBody>
      </p:sp>
      <p:sp>
        <p:nvSpPr>
          <p:cNvPr id="6" name="Slide Number Placeholder 5">
            <a:extLst>
              <a:ext uri="{FF2B5EF4-FFF2-40B4-BE49-F238E27FC236}">
                <a16:creationId xmlns:a16="http://schemas.microsoft.com/office/drawing/2014/main" id="{0F979392-3A8B-8E66-3F1E-0D14954A685F}"/>
              </a:ext>
            </a:extLst>
          </p:cNvPr>
          <p:cNvSpPr>
            <a:spLocks noGrp="1"/>
          </p:cNvSpPr>
          <p:nvPr>
            <p:ph type="sldNum" sz="quarter" idx="12"/>
          </p:nvPr>
        </p:nvSpPr>
        <p:spPr/>
        <p:txBody>
          <a:bodyPr/>
          <a:lstStyle/>
          <a:p>
            <a:fld id="{D5564147-994C-0D49-812C-70E7F60B8383}" type="slidenum">
              <a:rPr lang="en-MX" smtClean="0"/>
              <a:t>‹#›</a:t>
            </a:fld>
            <a:endParaRPr lang="en-MX"/>
          </a:p>
        </p:txBody>
      </p:sp>
    </p:spTree>
    <p:extLst>
      <p:ext uri="{BB962C8B-B14F-4D97-AF65-F5344CB8AC3E}">
        <p14:creationId xmlns:p14="http://schemas.microsoft.com/office/powerpoint/2010/main" val="1181425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6ABAB-4921-DC97-DF6E-4D1305B26A7D}"/>
              </a:ext>
            </a:extLst>
          </p:cNvPr>
          <p:cNvSpPr>
            <a:spLocks noGrp="1"/>
          </p:cNvSpPr>
          <p:nvPr>
            <p:ph type="title"/>
          </p:nvPr>
        </p:nvSpPr>
        <p:spPr/>
        <p:txBody>
          <a:bodyPr/>
          <a:lstStyle/>
          <a:p>
            <a:r>
              <a:rPr lang="en-US"/>
              <a:t>Click to edit Master title style</a:t>
            </a:r>
            <a:endParaRPr lang="en-MX"/>
          </a:p>
        </p:txBody>
      </p:sp>
      <p:sp>
        <p:nvSpPr>
          <p:cNvPr id="3" name="Content Placeholder 2">
            <a:extLst>
              <a:ext uri="{FF2B5EF4-FFF2-40B4-BE49-F238E27FC236}">
                <a16:creationId xmlns:a16="http://schemas.microsoft.com/office/drawing/2014/main" id="{657817CC-FA6A-9C42-27D1-2ADEA2DC18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Content Placeholder 3">
            <a:extLst>
              <a:ext uri="{FF2B5EF4-FFF2-40B4-BE49-F238E27FC236}">
                <a16:creationId xmlns:a16="http://schemas.microsoft.com/office/drawing/2014/main" id="{76653883-96A3-6DBC-4150-1AFD009052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5" name="Date Placeholder 4">
            <a:extLst>
              <a:ext uri="{FF2B5EF4-FFF2-40B4-BE49-F238E27FC236}">
                <a16:creationId xmlns:a16="http://schemas.microsoft.com/office/drawing/2014/main" id="{68CEFBC6-B72A-7F76-DF79-92776F43C230}"/>
              </a:ext>
            </a:extLst>
          </p:cNvPr>
          <p:cNvSpPr>
            <a:spLocks noGrp="1"/>
          </p:cNvSpPr>
          <p:nvPr>
            <p:ph type="dt" sz="half" idx="10"/>
          </p:nvPr>
        </p:nvSpPr>
        <p:spPr/>
        <p:txBody>
          <a:bodyPr/>
          <a:lstStyle/>
          <a:p>
            <a:fld id="{427D75F9-22CB-B248-8164-E67B31B47360}" type="datetimeFigureOut">
              <a:rPr lang="en-MX" smtClean="0"/>
              <a:t>23/01/25</a:t>
            </a:fld>
            <a:endParaRPr lang="en-MX"/>
          </a:p>
        </p:txBody>
      </p:sp>
      <p:sp>
        <p:nvSpPr>
          <p:cNvPr id="6" name="Footer Placeholder 5">
            <a:extLst>
              <a:ext uri="{FF2B5EF4-FFF2-40B4-BE49-F238E27FC236}">
                <a16:creationId xmlns:a16="http://schemas.microsoft.com/office/drawing/2014/main" id="{A6090AB9-CD97-A54D-255D-8F85318CF880}"/>
              </a:ext>
            </a:extLst>
          </p:cNvPr>
          <p:cNvSpPr>
            <a:spLocks noGrp="1"/>
          </p:cNvSpPr>
          <p:nvPr>
            <p:ph type="ftr" sz="quarter" idx="11"/>
          </p:nvPr>
        </p:nvSpPr>
        <p:spPr/>
        <p:txBody>
          <a:bodyPr/>
          <a:lstStyle/>
          <a:p>
            <a:endParaRPr lang="en-MX"/>
          </a:p>
        </p:txBody>
      </p:sp>
      <p:sp>
        <p:nvSpPr>
          <p:cNvPr id="7" name="Slide Number Placeholder 6">
            <a:extLst>
              <a:ext uri="{FF2B5EF4-FFF2-40B4-BE49-F238E27FC236}">
                <a16:creationId xmlns:a16="http://schemas.microsoft.com/office/drawing/2014/main" id="{38EE742B-AB1B-7288-E741-9BF8C0A8954C}"/>
              </a:ext>
            </a:extLst>
          </p:cNvPr>
          <p:cNvSpPr>
            <a:spLocks noGrp="1"/>
          </p:cNvSpPr>
          <p:nvPr>
            <p:ph type="sldNum" sz="quarter" idx="12"/>
          </p:nvPr>
        </p:nvSpPr>
        <p:spPr/>
        <p:txBody>
          <a:bodyPr/>
          <a:lstStyle/>
          <a:p>
            <a:fld id="{D5564147-994C-0D49-812C-70E7F60B8383}" type="slidenum">
              <a:rPr lang="en-MX" smtClean="0"/>
              <a:t>‹#›</a:t>
            </a:fld>
            <a:endParaRPr lang="en-MX"/>
          </a:p>
        </p:txBody>
      </p:sp>
    </p:spTree>
    <p:extLst>
      <p:ext uri="{BB962C8B-B14F-4D97-AF65-F5344CB8AC3E}">
        <p14:creationId xmlns:p14="http://schemas.microsoft.com/office/powerpoint/2010/main" val="1411436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EFEEA-D65A-8D07-2AF4-B3FFD4F0B0CB}"/>
              </a:ext>
            </a:extLst>
          </p:cNvPr>
          <p:cNvSpPr>
            <a:spLocks noGrp="1"/>
          </p:cNvSpPr>
          <p:nvPr>
            <p:ph type="title"/>
          </p:nvPr>
        </p:nvSpPr>
        <p:spPr>
          <a:xfrm>
            <a:off x="839788" y="365125"/>
            <a:ext cx="10515600" cy="1325563"/>
          </a:xfrm>
        </p:spPr>
        <p:txBody>
          <a:bodyPr/>
          <a:lstStyle/>
          <a:p>
            <a:r>
              <a:rPr lang="en-US"/>
              <a:t>Click to edit Master title style</a:t>
            </a:r>
            <a:endParaRPr lang="en-MX"/>
          </a:p>
        </p:txBody>
      </p:sp>
      <p:sp>
        <p:nvSpPr>
          <p:cNvPr id="3" name="Text Placeholder 2">
            <a:extLst>
              <a:ext uri="{FF2B5EF4-FFF2-40B4-BE49-F238E27FC236}">
                <a16:creationId xmlns:a16="http://schemas.microsoft.com/office/drawing/2014/main" id="{A50883F5-A98A-F568-3C81-928075BE87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EBA7F4-8023-BDB5-E593-5E6AF10D7E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5" name="Text Placeholder 4">
            <a:extLst>
              <a:ext uri="{FF2B5EF4-FFF2-40B4-BE49-F238E27FC236}">
                <a16:creationId xmlns:a16="http://schemas.microsoft.com/office/drawing/2014/main" id="{0E884F88-1BCA-4278-C5A5-88D427E663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77FC53-44F1-4CA3-8764-2260542A25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7" name="Date Placeholder 6">
            <a:extLst>
              <a:ext uri="{FF2B5EF4-FFF2-40B4-BE49-F238E27FC236}">
                <a16:creationId xmlns:a16="http://schemas.microsoft.com/office/drawing/2014/main" id="{55D4505A-F5B8-3734-B681-8E3F5E126201}"/>
              </a:ext>
            </a:extLst>
          </p:cNvPr>
          <p:cNvSpPr>
            <a:spLocks noGrp="1"/>
          </p:cNvSpPr>
          <p:nvPr>
            <p:ph type="dt" sz="half" idx="10"/>
          </p:nvPr>
        </p:nvSpPr>
        <p:spPr/>
        <p:txBody>
          <a:bodyPr/>
          <a:lstStyle/>
          <a:p>
            <a:fld id="{427D75F9-22CB-B248-8164-E67B31B47360}" type="datetimeFigureOut">
              <a:rPr lang="en-MX" smtClean="0"/>
              <a:t>23/01/25</a:t>
            </a:fld>
            <a:endParaRPr lang="en-MX"/>
          </a:p>
        </p:txBody>
      </p:sp>
      <p:sp>
        <p:nvSpPr>
          <p:cNvPr id="8" name="Footer Placeholder 7">
            <a:extLst>
              <a:ext uri="{FF2B5EF4-FFF2-40B4-BE49-F238E27FC236}">
                <a16:creationId xmlns:a16="http://schemas.microsoft.com/office/drawing/2014/main" id="{EEE51ABA-A720-D27D-9DCC-C2E6D26034E1}"/>
              </a:ext>
            </a:extLst>
          </p:cNvPr>
          <p:cNvSpPr>
            <a:spLocks noGrp="1"/>
          </p:cNvSpPr>
          <p:nvPr>
            <p:ph type="ftr" sz="quarter" idx="11"/>
          </p:nvPr>
        </p:nvSpPr>
        <p:spPr/>
        <p:txBody>
          <a:bodyPr/>
          <a:lstStyle/>
          <a:p>
            <a:endParaRPr lang="en-MX"/>
          </a:p>
        </p:txBody>
      </p:sp>
      <p:sp>
        <p:nvSpPr>
          <p:cNvPr id="9" name="Slide Number Placeholder 8">
            <a:extLst>
              <a:ext uri="{FF2B5EF4-FFF2-40B4-BE49-F238E27FC236}">
                <a16:creationId xmlns:a16="http://schemas.microsoft.com/office/drawing/2014/main" id="{D5279777-C826-EAA7-0B21-6A7DDAE752A1}"/>
              </a:ext>
            </a:extLst>
          </p:cNvPr>
          <p:cNvSpPr>
            <a:spLocks noGrp="1"/>
          </p:cNvSpPr>
          <p:nvPr>
            <p:ph type="sldNum" sz="quarter" idx="12"/>
          </p:nvPr>
        </p:nvSpPr>
        <p:spPr/>
        <p:txBody>
          <a:bodyPr/>
          <a:lstStyle/>
          <a:p>
            <a:fld id="{D5564147-994C-0D49-812C-70E7F60B8383}" type="slidenum">
              <a:rPr lang="en-MX" smtClean="0"/>
              <a:t>‹#›</a:t>
            </a:fld>
            <a:endParaRPr lang="en-MX"/>
          </a:p>
        </p:txBody>
      </p:sp>
    </p:spTree>
    <p:extLst>
      <p:ext uri="{BB962C8B-B14F-4D97-AF65-F5344CB8AC3E}">
        <p14:creationId xmlns:p14="http://schemas.microsoft.com/office/powerpoint/2010/main" val="204749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50DAD-C92A-49A0-C5E7-68071F9DBFC8}"/>
              </a:ext>
            </a:extLst>
          </p:cNvPr>
          <p:cNvSpPr>
            <a:spLocks noGrp="1"/>
          </p:cNvSpPr>
          <p:nvPr>
            <p:ph type="title"/>
          </p:nvPr>
        </p:nvSpPr>
        <p:spPr/>
        <p:txBody>
          <a:bodyPr/>
          <a:lstStyle/>
          <a:p>
            <a:r>
              <a:rPr lang="en-US"/>
              <a:t>Click to edit Master title style</a:t>
            </a:r>
            <a:endParaRPr lang="en-MX"/>
          </a:p>
        </p:txBody>
      </p:sp>
      <p:sp>
        <p:nvSpPr>
          <p:cNvPr id="3" name="Date Placeholder 2">
            <a:extLst>
              <a:ext uri="{FF2B5EF4-FFF2-40B4-BE49-F238E27FC236}">
                <a16:creationId xmlns:a16="http://schemas.microsoft.com/office/drawing/2014/main" id="{8756067D-00A1-B055-51E9-59A5AE0B9879}"/>
              </a:ext>
            </a:extLst>
          </p:cNvPr>
          <p:cNvSpPr>
            <a:spLocks noGrp="1"/>
          </p:cNvSpPr>
          <p:nvPr>
            <p:ph type="dt" sz="half" idx="10"/>
          </p:nvPr>
        </p:nvSpPr>
        <p:spPr/>
        <p:txBody>
          <a:bodyPr/>
          <a:lstStyle/>
          <a:p>
            <a:fld id="{427D75F9-22CB-B248-8164-E67B31B47360}" type="datetimeFigureOut">
              <a:rPr lang="en-MX" smtClean="0"/>
              <a:t>23/01/25</a:t>
            </a:fld>
            <a:endParaRPr lang="en-MX"/>
          </a:p>
        </p:txBody>
      </p:sp>
      <p:sp>
        <p:nvSpPr>
          <p:cNvPr id="4" name="Footer Placeholder 3">
            <a:extLst>
              <a:ext uri="{FF2B5EF4-FFF2-40B4-BE49-F238E27FC236}">
                <a16:creationId xmlns:a16="http://schemas.microsoft.com/office/drawing/2014/main" id="{0F996C61-26E1-972D-6230-EAAB9649C6C9}"/>
              </a:ext>
            </a:extLst>
          </p:cNvPr>
          <p:cNvSpPr>
            <a:spLocks noGrp="1"/>
          </p:cNvSpPr>
          <p:nvPr>
            <p:ph type="ftr" sz="quarter" idx="11"/>
          </p:nvPr>
        </p:nvSpPr>
        <p:spPr/>
        <p:txBody>
          <a:bodyPr/>
          <a:lstStyle/>
          <a:p>
            <a:endParaRPr lang="en-MX"/>
          </a:p>
        </p:txBody>
      </p:sp>
      <p:sp>
        <p:nvSpPr>
          <p:cNvPr id="5" name="Slide Number Placeholder 4">
            <a:extLst>
              <a:ext uri="{FF2B5EF4-FFF2-40B4-BE49-F238E27FC236}">
                <a16:creationId xmlns:a16="http://schemas.microsoft.com/office/drawing/2014/main" id="{A50ECC04-AFC0-84CE-6B6F-20EC83E322A7}"/>
              </a:ext>
            </a:extLst>
          </p:cNvPr>
          <p:cNvSpPr>
            <a:spLocks noGrp="1"/>
          </p:cNvSpPr>
          <p:nvPr>
            <p:ph type="sldNum" sz="quarter" idx="12"/>
          </p:nvPr>
        </p:nvSpPr>
        <p:spPr/>
        <p:txBody>
          <a:bodyPr/>
          <a:lstStyle/>
          <a:p>
            <a:fld id="{D5564147-994C-0D49-812C-70E7F60B8383}" type="slidenum">
              <a:rPr lang="en-MX" smtClean="0"/>
              <a:t>‹#›</a:t>
            </a:fld>
            <a:endParaRPr lang="en-MX"/>
          </a:p>
        </p:txBody>
      </p:sp>
    </p:spTree>
    <p:extLst>
      <p:ext uri="{BB962C8B-B14F-4D97-AF65-F5344CB8AC3E}">
        <p14:creationId xmlns:p14="http://schemas.microsoft.com/office/powerpoint/2010/main" val="52982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F9BC3F-E531-9B09-1F56-1F037BAE30E6}"/>
              </a:ext>
            </a:extLst>
          </p:cNvPr>
          <p:cNvSpPr>
            <a:spLocks noGrp="1"/>
          </p:cNvSpPr>
          <p:nvPr>
            <p:ph type="dt" sz="half" idx="10"/>
          </p:nvPr>
        </p:nvSpPr>
        <p:spPr/>
        <p:txBody>
          <a:bodyPr/>
          <a:lstStyle/>
          <a:p>
            <a:fld id="{427D75F9-22CB-B248-8164-E67B31B47360}" type="datetimeFigureOut">
              <a:rPr lang="en-MX" smtClean="0"/>
              <a:t>23/01/25</a:t>
            </a:fld>
            <a:endParaRPr lang="en-MX"/>
          </a:p>
        </p:txBody>
      </p:sp>
      <p:sp>
        <p:nvSpPr>
          <p:cNvPr id="3" name="Footer Placeholder 2">
            <a:extLst>
              <a:ext uri="{FF2B5EF4-FFF2-40B4-BE49-F238E27FC236}">
                <a16:creationId xmlns:a16="http://schemas.microsoft.com/office/drawing/2014/main" id="{30A77DD1-8E4F-C1FF-8723-42106586959A}"/>
              </a:ext>
            </a:extLst>
          </p:cNvPr>
          <p:cNvSpPr>
            <a:spLocks noGrp="1"/>
          </p:cNvSpPr>
          <p:nvPr>
            <p:ph type="ftr" sz="quarter" idx="11"/>
          </p:nvPr>
        </p:nvSpPr>
        <p:spPr/>
        <p:txBody>
          <a:bodyPr/>
          <a:lstStyle/>
          <a:p>
            <a:endParaRPr lang="en-MX"/>
          </a:p>
        </p:txBody>
      </p:sp>
      <p:sp>
        <p:nvSpPr>
          <p:cNvPr id="4" name="Slide Number Placeholder 3">
            <a:extLst>
              <a:ext uri="{FF2B5EF4-FFF2-40B4-BE49-F238E27FC236}">
                <a16:creationId xmlns:a16="http://schemas.microsoft.com/office/drawing/2014/main" id="{3B527848-CF94-BD1A-CEFA-A22C721099EE}"/>
              </a:ext>
            </a:extLst>
          </p:cNvPr>
          <p:cNvSpPr>
            <a:spLocks noGrp="1"/>
          </p:cNvSpPr>
          <p:nvPr>
            <p:ph type="sldNum" sz="quarter" idx="12"/>
          </p:nvPr>
        </p:nvSpPr>
        <p:spPr/>
        <p:txBody>
          <a:bodyPr/>
          <a:lstStyle/>
          <a:p>
            <a:fld id="{D5564147-994C-0D49-812C-70E7F60B8383}" type="slidenum">
              <a:rPr lang="en-MX" smtClean="0"/>
              <a:t>‹#›</a:t>
            </a:fld>
            <a:endParaRPr lang="en-MX"/>
          </a:p>
        </p:txBody>
      </p:sp>
    </p:spTree>
    <p:extLst>
      <p:ext uri="{BB962C8B-B14F-4D97-AF65-F5344CB8AC3E}">
        <p14:creationId xmlns:p14="http://schemas.microsoft.com/office/powerpoint/2010/main" val="312945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513C6-BCA3-90B8-C5C2-3B25C88FFF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X"/>
          </a:p>
        </p:txBody>
      </p:sp>
      <p:sp>
        <p:nvSpPr>
          <p:cNvPr id="3" name="Content Placeholder 2">
            <a:extLst>
              <a:ext uri="{FF2B5EF4-FFF2-40B4-BE49-F238E27FC236}">
                <a16:creationId xmlns:a16="http://schemas.microsoft.com/office/drawing/2014/main" id="{1066ABE2-A5E8-668A-2E18-964E4FBA5F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Text Placeholder 3">
            <a:extLst>
              <a:ext uri="{FF2B5EF4-FFF2-40B4-BE49-F238E27FC236}">
                <a16:creationId xmlns:a16="http://schemas.microsoft.com/office/drawing/2014/main" id="{36790DDB-3ECA-937B-1B18-9F68247ECA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F0EE5B-2E80-859E-1479-61B3ECA9A3C0}"/>
              </a:ext>
            </a:extLst>
          </p:cNvPr>
          <p:cNvSpPr>
            <a:spLocks noGrp="1"/>
          </p:cNvSpPr>
          <p:nvPr>
            <p:ph type="dt" sz="half" idx="10"/>
          </p:nvPr>
        </p:nvSpPr>
        <p:spPr/>
        <p:txBody>
          <a:bodyPr/>
          <a:lstStyle/>
          <a:p>
            <a:fld id="{427D75F9-22CB-B248-8164-E67B31B47360}" type="datetimeFigureOut">
              <a:rPr lang="en-MX" smtClean="0"/>
              <a:t>23/01/25</a:t>
            </a:fld>
            <a:endParaRPr lang="en-MX"/>
          </a:p>
        </p:txBody>
      </p:sp>
      <p:sp>
        <p:nvSpPr>
          <p:cNvPr id="6" name="Footer Placeholder 5">
            <a:extLst>
              <a:ext uri="{FF2B5EF4-FFF2-40B4-BE49-F238E27FC236}">
                <a16:creationId xmlns:a16="http://schemas.microsoft.com/office/drawing/2014/main" id="{33B66024-9FB8-0887-BF7B-D15038E1FD7B}"/>
              </a:ext>
            </a:extLst>
          </p:cNvPr>
          <p:cNvSpPr>
            <a:spLocks noGrp="1"/>
          </p:cNvSpPr>
          <p:nvPr>
            <p:ph type="ftr" sz="quarter" idx="11"/>
          </p:nvPr>
        </p:nvSpPr>
        <p:spPr/>
        <p:txBody>
          <a:bodyPr/>
          <a:lstStyle/>
          <a:p>
            <a:endParaRPr lang="en-MX"/>
          </a:p>
        </p:txBody>
      </p:sp>
      <p:sp>
        <p:nvSpPr>
          <p:cNvPr id="7" name="Slide Number Placeholder 6">
            <a:extLst>
              <a:ext uri="{FF2B5EF4-FFF2-40B4-BE49-F238E27FC236}">
                <a16:creationId xmlns:a16="http://schemas.microsoft.com/office/drawing/2014/main" id="{C7BDF8AA-F33A-414E-82CC-B4BFE5FE210F}"/>
              </a:ext>
            </a:extLst>
          </p:cNvPr>
          <p:cNvSpPr>
            <a:spLocks noGrp="1"/>
          </p:cNvSpPr>
          <p:nvPr>
            <p:ph type="sldNum" sz="quarter" idx="12"/>
          </p:nvPr>
        </p:nvSpPr>
        <p:spPr/>
        <p:txBody>
          <a:bodyPr/>
          <a:lstStyle/>
          <a:p>
            <a:fld id="{D5564147-994C-0D49-812C-70E7F60B8383}" type="slidenum">
              <a:rPr lang="en-MX" smtClean="0"/>
              <a:t>‹#›</a:t>
            </a:fld>
            <a:endParaRPr lang="en-MX"/>
          </a:p>
        </p:txBody>
      </p:sp>
    </p:spTree>
    <p:extLst>
      <p:ext uri="{BB962C8B-B14F-4D97-AF65-F5344CB8AC3E}">
        <p14:creationId xmlns:p14="http://schemas.microsoft.com/office/powerpoint/2010/main" val="136955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AAA35-A327-CF64-5EC7-0EE599DD51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X"/>
          </a:p>
        </p:txBody>
      </p:sp>
      <p:sp>
        <p:nvSpPr>
          <p:cNvPr id="3" name="Picture Placeholder 2">
            <a:extLst>
              <a:ext uri="{FF2B5EF4-FFF2-40B4-BE49-F238E27FC236}">
                <a16:creationId xmlns:a16="http://schemas.microsoft.com/office/drawing/2014/main" id="{55A864EF-EE84-F234-F9C7-1481D2310B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X"/>
          </a:p>
        </p:txBody>
      </p:sp>
      <p:sp>
        <p:nvSpPr>
          <p:cNvPr id="4" name="Text Placeholder 3">
            <a:extLst>
              <a:ext uri="{FF2B5EF4-FFF2-40B4-BE49-F238E27FC236}">
                <a16:creationId xmlns:a16="http://schemas.microsoft.com/office/drawing/2014/main" id="{19F340CC-2253-B014-9915-F909EABBA1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A5A861-A46C-66A2-1291-063853F2E6AE}"/>
              </a:ext>
            </a:extLst>
          </p:cNvPr>
          <p:cNvSpPr>
            <a:spLocks noGrp="1"/>
          </p:cNvSpPr>
          <p:nvPr>
            <p:ph type="dt" sz="half" idx="10"/>
          </p:nvPr>
        </p:nvSpPr>
        <p:spPr/>
        <p:txBody>
          <a:bodyPr/>
          <a:lstStyle/>
          <a:p>
            <a:fld id="{427D75F9-22CB-B248-8164-E67B31B47360}" type="datetimeFigureOut">
              <a:rPr lang="en-MX" smtClean="0"/>
              <a:t>23/01/25</a:t>
            </a:fld>
            <a:endParaRPr lang="en-MX"/>
          </a:p>
        </p:txBody>
      </p:sp>
      <p:sp>
        <p:nvSpPr>
          <p:cNvPr id="6" name="Footer Placeholder 5">
            <a:extLst>
              <a:ext uri="{FF2B5EF4-FFF2-40B4-BE49-F238E27FC236}">
                <a16:creationId xmlns:a16="http://schemas.microsoft.com/office/drawing/2014/main" id="{749404DB-BB49-09B9-34E2-EF4B41F141EC}"/>
              </a:ext>
            </a:extLst>
          </p:cNvPr>
          <p:cNvSpPr>
            <a:spLocks noGrp="1"/>
          </p:cNvSpPr>
          <p:nvPr>
            <p:ph type="ftr" sz="quarter" idx="11"/>
          </p:nvPr>
        </p:nvSpPr>
        <p:spPr/>
        <p:txBody>
          <a:bodyPr/>
          <a:lstStyle/>
          <a:p>
            <a:endParaRPr lang="en-MX"/>
          </a:p>
        </p:txBody>
      </p:sp>
      <p:sp>
        <p:nvSpPr>
          <p:cNvPr id="7" name="Slide Number Placeholder 6">
            <a:extLst>
              <a:ext uri="{FF2B5EF4-FFF2-40B4-BE49-F238E27FC236}">
                <a16:creationId xmlns:a16="http://schemas.microsoft.com/office/drawing/2014/main" id="{9F538824-21C0-FFD4-0E72-8C9A1B9C44CB}"/>
              </a:ext>
            </a:extLst>
          </p:cNvPr>
          <p:cNvSpPr>
            <a:spLocks noGrp="1"/>
          </p:cNvSpPr>
          <p:nvPr>
            <p:ph type="sldNum" sz="quarter" idx="12"/>
          </p:nvPr>
        </p:nvSpPr>
        <p:spPr/>
        <p:txBody>
          <a:bodyPr/>
          <a:lstStyle/>
          <a:p>
            <a:fld id="{D5564147-994C-0D49-812C-70E7F60B8383}" type="slidenum">
              <a:rPr lang="en-MX" smtClean="0"/>
              <a:t>‹#›</a:t>
            </a:fld>
            <a:endParaRPr lang="en-MX"/>
          </a:p>
        </p:txBody>
      </p:sp>
    </p:spTree>
    <p:extLst>
      <p:ext uri="{BB962C8B-B14F-4D97-AF65-F5344CB8AC3E}">
        <p14:creationId xmlns:p14="http://schemas.microsoft.com/office/powerpoint/2010/main" val="3016587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9C599E-F73E-7430-8026-59A069AED9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X"/>
          </a:p>
        </p:txBody>
      </p:sp>
      <p:sp>
        <p:nvSpPr>
          <p:cNvPr id="3" name="Text Placeholder 2">
            <a:extLst>
              <a:ext uri="{FF2B5EF4-FFF2-40B4-BE49-F238E27FC236}">
                <a16:creationId xmlns:a16="http://schemas.microsoft.com/office/drawing/2014/main" id="{3C286DC5-7351-4F21-C399-FA46ADF9C8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9D6C7D00-70F6-FB1A-A588-7CC9C89BFC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D75F9-22CB-B248-8164-E67B31B47360}" type="datetimeFigureOut">
              <a:rPr lang="en-MX" smtClean="0"/>
              <a:t>23/01/25</a:t>
            </a:fld>
            <a:endParaRPr lang="en-MX"/>
          </a:p>
        </p:txBody>
      </p:sp>
      <p:sp>
        <p:nvSpPr>
          <p:cNvPr id="5" name="Footer Placeholder 4">
            <a:extLst>
              <a:ext uri="{FF2B5EF4-FFF2-40B4-BE49-F238E27FC236}">
                <a16:creationId xmlns:a16="http://schemas.microsoft.com/office/drawing/2014/main" id="{80ED9B0D-1C29-71AB-C15A-214EFB3F18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X"/>
          </a:p>
        </p:txBody>
      </p:sp>
      <p:sp>
        <p:nvSpPr>
          <p:cNvPr id="6" name="Slide Number Placeholder 5">
            <a:extLst>
              <a:ext uri="{FF2B5EF4-FFF2-40B4-BE49-F238E27FC236}">
                <a16:creationId xmlns:a16="http://schemas.microsoft.com/office/drawing/2014/main" id="{114E5CD0-5065-2D22-E8AF-BD369DF9CB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64147-994C-0D49-812C-70E7F60B8383}" type="slidenum">
              <a:rPr lang="en-MX" smtClean="0"/>
              <a:t>‹#›</a:t>
            </a:fld>
            <a:endParaRPr lang="en-MX"/>
          </a:p>
        </p:txBody>
      </p:sp>
    </p:spTree>
    <p:extLst>
      <p:ext uri="{BB962C8B-B14F-4D97-AF65-F5344CB8AC3E}">
        <p14:creationId xmlns:p14="http://schemas.microsoft.com/office/powerpoint/2010/main" val="2251175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B66590-4378-FCE0-AB47-1E42FB99D2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0C23F5D9-80C6-7607-3E71-0162FFC35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1F97D6D6-C904-16B6-099D-4AF2D22A17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12ADED-0B98-DF4F-A9E7-E69E4D9FB6F1}" type="datetimeFigureOut">
              <a:rPr lang="es-ES_tradnl" smtClean="0"/>
              <a:pPr/>
              <a:t>23/1/25</a:t>
            </a:fld>
            <a:endParaRPr lang="es-ES_tradnl"/>
          </a:p>
        </p:txBody>
      </p:sp>
      <p:sp>
        <p:nvSpPr>
          <p:cNvPr id="5" name="Footer Placeholder 4">
            <a:extLst>
              <a:ext uri="{FF2B5EF4-FFF2-40B4-BE49-F238E27FC236}">
                <a16:creationId xmlns:a16="http://schemas.microsoft.com/office/drawing/2014/main" id="{05DFF04A-4DB3-4C73-8B25-690D7699A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s-ES_tradnl"/>
              <a:t>CONSORCIO </a:t>
            </a:r>
            <a:r>
              <a:rPr lang="es-ES_tradnl" b="1"/>
              <a:t>UNAM-TEC</a:t>
            </a:r>
          </a:p>
        </p:txBody>
      </p:sp>
      <p:sp>
        <p:nvSpPr>
          <p:cNvPr id="6" name="Slide Number Placeholder 5">
            <a:extLst>
              <a:ext uri="{FF2B5EF4-FFF2-40B4-BE49-F238E27FC236}">
                <a16:creationId xmlns:a16="http://schemas.microsoft.com/office/drawing/2014/main" id="{A376000A-84EE-194C-4C04-FD1FEBF7D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921DB6-BB29-6848-B5AD-3ABCD95AAFA4}" type="slidenum">
              <a:rPr lang="es-ES_tradnl" smtClean="0"/>
              <a:pPr/>
              <a:t>‹#›</a:t>
            </a:fld>
            <a:endParaRPr lang="es-ES_tradnl"/>
          </a:p>
        </p:txBody>
      </p:sp>
    </p:spTree>
    <p:extLst>
      <p:ext uri="{BB962C8B-B14F-4D97-AF65-F5344CB8AC3E}">
        <p14:creationId xmlns:p14="http://schemas.microsoft.com/office/powerpoint/2010/main" val="3061756924"/>
      </p:ext>
    </p:extLst>
  </p:cSld>
  <p:clrMap bg1="lt1" tx1="dk1" bg2="lt2" tx2="dk2" accent1="accent1" accent2="accent2" accent3="accent3" accent4="accent4" accent5="accent5" accent6="accent6" hlink="hlink" folHlink="folHlink"/>
  <p:sldLayoutIdLst>
    <p:sldLayoutId id="2147483685" r:id="rId1"/>
    <p:sldLayoutId id="2147483697"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502A27-F88E-54C6-22E9-DFF3319A932D}"/>
              </a:ext>
            </a:extLst>
          </p:cNvPr>
          <p:cNvSpPr>
            <a:spLocks noGrp="1"/>
          </p:cNvSpPr>
          <p:nvPr>
            <p:ph type="ctrTitle"/>
          </p:nvPr>
        </p:nvSpPr>
        <p:spPr>
          <a:xfrm>
            <a:off x="917743" y="2438333"/>
            <a:ext cx="4937780" cy="1614332"/>
          </a:xfrm>
        </p:spPr>
        <p:txBody>
          <a:bodyPr anchor="b">
            <a:normAutofit/>
          </a:bodyPr>
          <a:lstStyle/>
          <a:p>
            <a:pPr algn="l"/>
            <a:r>
              <a:rPr lang="es-ES" sz="2000" b="1">
                <a:solidFill>
                  <a:schemeClr val="bg1"/>
                </a:solidFill>
              </a:rPr>
              <a:t>Acción para la transformación</a:t>
            </a:r>
            <a:endParaRPr lang="en-MX" sz="2000" b="1">
              <a:solidFill>
                <a:schemeClr val="bg1"/>
              </a:solidFill>
            </a:endParaRPr>
          </a:p>
        </p:txBody>
      </p:sp>
      <p:sp>
        <p:nvSpPr>
          <p:cNvPr id="48" name="Rectangle 47">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163AF34-D399-51E0-306C-C4F83178D8C5}"/>
              </a:ext>
            </a:extLst>
          </p:cNvPr>
          <p:cNvSpPr>
            <a:spLocks noGrp="1"/>
          </p:cNvSpPr>
          <p:nvPr>
            <p:ph type="subTitle" idx="1"/>
          </p:nvPr>
        </p:nvSpPr>
        <p:spPr>
          <a:xfrm>
            <a:off x="948980" y="4996487"/>
            <a:ext cx="4393278" cy="1244483"/>
          </a:xfrm>
        </p:spPr>
        <p:txBody>
          <a:bodyPr vert="horz" lIns="91440" tIns="45720" rIns="91440" bIns="45720" rtlCol="0" anchor="t">
            <a:normAutofit/>
          </a:bodyPr>
          <a:lstStyle/>
          <a:p>
            <a:pPr algn="l"/>
            <a:r>
              <a:rPr lang="en-MX" dirty="0">
                <a:solidFill>
                  <a:srgbClr val="FFFFFF"/>
                </a:solidFill>
              </a:rPr>
              <a:t>Enero 202</a:t>
            </a:r>
            <a:r>
              <a:rPr lang="es-ES" dirty="0">
                <a:solidFill>
                  <a:srgbClr val="FFFFFF"/>
                </a:solidFill>
              </a:rPr>
              <a:t>5</a:t>
            </a:r>
            <a:endParaRPr lang="en-MX" dirty="0">
              <a:solidFill>
                <a:srgbClr val="FFFFFF"/>
              </a:solidFill>
              <a:ea typeface="Calibri" panose="020F0502020204030204"/>
              <a:cs typeface="Calibri" panose="020F0502020204030204"/>
            </a:endParaRPr>
          </a:p>
        </p:txBody>
      </p:sp>
      <p:sp>
        <p:nvSpPr>
          <p:cNvPr id="50" name="Oval 49">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utoShape 2">
            <a:extLst>
              <a:ext uri="{FF2B5EF4-FFF2-40B4-BE49-F238E27FC236}">
                <a16:creationId xmlns:a16="http://schemas.microsoft.com/office/drawing/2014/main" id="{2A94A7E2-5297-BC2A-FDA9-FD2C622E146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D8B1DDA-52CA-2240-0B75-28086482BB6A}"/>
              </a:ext>
            </a:extLst>
          </p:cNvPr>
          <p:cNvSpPr txBox="1"/>
          <p:nvPr/>
        </p:nvSpPr>
        <p:spPr>
          <a:xfrm>
            <a:off x="6647759" y="4407365"/>
            <a:ext cx="4282764"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a:ln>
                  <a:noFill/>
                </a:ln>
                <a:solidFill>
                  <a:prstClr val="black"/>
                </a:solidFill>
                <a:effectLst/>
                <a:uLnTx/>
                <a:uFillTx/>
                <a:latin typeface="Calibri" panose="020F0502020204030204"/>
                <a:ea typeface="+mn-ea"/>
                <a:cs typeface="+mn-cs"/>
              </a:rPr>
              <a:t>I+D+i+E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Abadi" panose="020F0502020204030204" pitchFamily="34" charset="0"/>
              </a:rPr>
              <a:t>Para resolver retos 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Abadi" panose="020F0502020204030204" pitchFamily="34" charset="0"/>
              </a:rPr>
              <a:t>impacto social y económico,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Abadi" panose="020F0502020204030204" pitchFamily="34" charset="0"/>
              </a:rPr>
              <a:t>desde Querétaro para el mundo.</a:t>
            </a:r>
            <a:endParaRPr kumimoji="0" lang="es-ES_tradnl" sz="1200" b="0" i="0" u="none" strike="noStrike" kern="1200" cap="none" spc="0" normalizeH="0" baseline="0" noProof="0">
              <a:ln>
                <a:noFill/>
              </a:ln>
              <a:solidFill>
                <a:prstClr val="black"/>
              </a:solidFill>
              <a:effectLst/>
              <a:uLnTx/>
              <a:uFillTx/>
              <a:latin typeface="Abadi" panose="020F0502020204030204" pitchFamily="34" charset="0"/>
            </a:endParaRPr>
          </a:p>
        </p:txBody>
      </p:sp>
      <p:grpSp>
        <p:nvGrpSpPr>
          <p:cNvPr id="8" name="Grupo 7">
            <a:extLst>
              <a:ext uri="{FF2B5EF4-FFF2-40B4-BE49-F238E27FC236}">
                <a16:creationId xmlns:a16="http://schemas.microsoft.com/office/drawing/2014/main" id="{A3F8557F-CA39-D3F0-3393-FB624E2A0813}"/>
              </a:ext>
            </a:extLst>
          </p:cNvPr>
          <p:cNvGrpSpPr/>
          <p:nvPr/>
        </p:nvGrpSpPr>
        <p:grpSpPr>
          <a:xfrm>
            <a:off x="7139802" y="2604716"/>
            <a:ext cx="3948755" cy="1354981"/>
            <a:chOff x="7139802" y="2604716"/>
            <a:chExt cx="3948755" cy="1354981"/>
          </a:xfrm>
        </p:grpSpPr>
        <p:sp>
          <p:nvSpPr>
            <p:cNvPr id="6" name="CuadroTexto 5">
              <a:extLst>
                <a:ext uri="{FF2B5EF4-FFF2-40B4-BE49-F238E27FC236}">
                  <a16:creationId xmlns:a16="http://schemas.microsoft.com/office/drawing/2014/main" id="{B98624BD-2767-4B1B-72F6-B39070C5A86C}"/>
                </a:ext>
              </a:extLst>
            </p:cNvPr>
            <p:cNvSpPr txBox="1"/>
            <p:nvPr/>
          </p:nvSpPr>
          <p:spPr>
            <a:xfrm>
              <a:off x="7139803" y="2944034"/>
              <a:ext cx="3948754" cy="1015663"/>
            </a:xfrm>
            <a:prstGeom prst="rect">
              <a:avLst/>
            </a:prstGeom>
            <a:solidFill>
              <a:schemeClr val="bg1"/>
            </a:solidFill>
          </p:spPr>
          <p:txBody>
            <a:bodyPr wrap="square" rtlCol="0">
              <a:spAutoFit/>
            </a:bodyPr>
            <a:lstStyle/>
            <a:p>
              <a:r>
                <a:rPr lang="es-MX" sz="6000" b="1" dirty="0">
                  <a:latin typeface="DIN Condensed" pitchFamily="2" charset="0"/>
                </a:rPr>
                <a:t>distritoQRO</a:t>
              </a:r>
            </a:p>
          </p:txBody>
        </p:sp>
        <p:sp>
          <p:nvSpPr>
            <p:cNvPr id="7" name="CuadroTexto 6">
              <a:extLst>
                <a:ext uri="{FF2B5EF4-FFF2-40B4-BE49-F238E27FC236}">
                  <a16:creationId xmlns:a16="http://schemas.microsoft.com/office/drawing/2014/main" id="{FC2204B1-70B3-2D1A-BA63-6875FE726275}"/>
                </a:ext>
              </a:extLst>
            </p:cNvPr>
            <p:cNvSpPr txBox="1"/>
            <p:nvPr/>
          </p:nvSpPr>
          <p:spPr>
            <a:xfrm>
              <a:off x="7139802" y="2604716"/>
              <a:ext cx="2744861" cy="584775"/>
            </a:xfrm>
            <a:prstGeom prst="rect">
              <a:avLst/>
            </a:prstGeom>
            <a:noFill/>
          </p:spPr>
          <p:txBody>
            <a:bodyPr wrap="square">
              <a:spAutoFit/>
            </a:bodyPr>
            <a:lstStyle/>
            <a:p>
              <a:r>
                <a:rPr lang="es-MX" sz="3200" dirty="0">
                  <a:latin typeface="DIN Condensed" pitchFamily="2" charset="0"/>
                </a:rPr>
                <a:t>CONSORCIO</a:t>
              </a:r>
              <a:endParaRPr lang="es-MX" sz="3200" dirty="0"/>
            </a:p>
          </p:txBody>
        </p:sp>
      </p:grpSp>
      <p:pic>
        <p:nvPicPr>
          <p:cNvPr id="1026" name="Picture 2" descr="Universidad Autónoma de Querétaro">
            <a:extLst>
              <a:ext uri="{FF2B5EF4-FFF2-40B4-BE49-F238E27FC236}">
                <a16:creationId xmlns:a16="http://schemas.microsoft.com/office/drawing/2014/main" id="{54CBA164-F9D8-706D-8F7C-63E40104475C}"/>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25375" y="695538"/>
            <a:ext cx="1518643" cy="7340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mpus Juriquilla">
            <a:extLst>
              <a:ext uri="{FF2B5EF4-FFF2-40B4-BE49-F238E27FC236}">
                <a16:creationId xmlns:a16="http://schemas.microsoft.com/office/drawing/2014/main" id="{27A22009-B3E6-1C9A-3792-CFC8AF48DD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1389" y="526111"/>
            <a:ext cx="715244" cy="10728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A picture containing graphical user interface&#10;&#10;Description automatically generated">
            <a:extLst>
              <a:ext uri="{FF2B5EF4-FFF2-40B4-BE49-F238E27FC236}">
                <a16:creationId xmlns:a16="http://schemas.microsoft.com/office/drawing/2014/main" id="{E69E2654-C47E-9E92-F767-77702F006D1E}"/>
              </a:ext>
            </a:extLst>
          </p:cNvPr>
          <p:cNvPicPr>
            <a:picLocks noChangeAspect="1"/>
          </p:cNvPicPr>
          <p:nvPr/>
        </p:nvPicPr>
        <p:blipFill>
          <a:blip r:embed="rId5"/>
          <a:stretch>
            <a:fillRect/>
          </a:stretch>
        </p:blipFill>
        <p:spPr>
          <a:xfrm>
            <a:off x="3867493" y="695538"/>
            <a:ext cx="2076107" cy="640885"/>
          </a:xfrm>
          <a:prstGeom prst="rect">
            <a:avLst/>
          </a:prstGeom>
        </p:spPr>
      </p:pic>
    </p:spTree>
    <p:extLst>
      <p:ext uri="{BB962C8B-B14F-4D97-AF65-F5344CB8AC3E}">
        <p14:creationId xmlns:p14="http://schemas.microsoft.com/office/powerpoint/2010/main" val="218968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9B06-42FA-EA69-41E0-89506ADD2605}"/>
              </a:ext>
            </a:extLst>
          </p:cNvPr>
          <p:cNvSpPr>
            <a:spLocks noGrp="1"/>
          </p:cNvSpPr>
          <p:nvPr>
            <p:ph type="title"/>
          </p:nvPr>
        </p:nvSpPr>
        <p:spPr/>
        <p:txBody>
          <a:bodyPr/>
          <a:lstStyle/>
          <a:p>
            <a:r>
              <a:rPr lang="es-ES_tradnl"/>
              <a:t>Objetivo del Consorcio </a:t>
            </a:r>
            <a:r>
              <a:rPr lang="es-ES_tradnl" err="1"/>
              <a:t>distritoQRO</a:t>
            </a:r>
            <a:r>
              <a:rPr lang="es-ES_tradnl"/>
              <a:t> </a:t>
            </a:r>
          </a:p>
        </p:txBody>
      </p:sp>
      <p:sp>
        <p:nvSpPr>
          <p:cNvPr id="49" name="TextBox 48">
            <a:extLst>
              <a:ext uri="{FF2B5EF4-FFF2-40B4-BE49-F238E27FC236}">
                <a16:creationId xmlns:a16="http://schemas.microsoft.com/office/drawing/2014/main" id="{C982208B-508C-673F-50C0-5591D3F1C34D}"/>
              </a:ext>
            </a:extLst>
          </p:cNvPr>
          <p:cNvSpPr txBox="1"/>
          <p:nvPr/>
        </p:nvSpPr>
        <p:spPr>
          <a:xfrm>
            <a:off x="838200" y="2644170"/>
            <a:ext cx="10697870" cy="1569660"/>
          </a:xfrm>
          <a:prstGeom prst="rect">
            <a:avLst/>
          </a:prstGeom>
          <a:noFill/>
        </p:spPr>
        <p:txBody>
          <a:bodyPr wrap="square" lIns="91440" tIns="45720" rIns="91440" bIns="45720" anchor="t">
            <a:spAutoFit/>
          </a:bodyPr>
          <a:lstStyle/>
          <a:p>
            <a:pPr marR="0" lvl="0" algn="just" defTabSz="914400" rtl="0" eaLnBrk="1" fontAlgn="auto" latinLnBrk="0" hangingPunct="1">
              <a:lnSpc>
                <a:spcPct val="100000"/>
              </a:lnSpc>
              <a:spcBef>
                <a:spcPts val="0"/>
              </a:spcBef>
              <a:spcAft>
                <a:spcPts val="0"/>
              </a:spcAft>
              <a:buClrTx/>
              <a:buSzTx/>
              <a:tabLst/>
              <a:defRPr/>
            </a:pPr>
            <a:r>
              <a:rPr kumimoji="0" lang="es-MX" sz="2400" b="1" i="0" u="none" strike="noStrike" kern="1200" cap="none" spc="0" normalizeH="0" baseline="0" noProof="0" dirty="0">
                <a:ln>
                  <a:noFill/>
                </a:ln>
                <a:effectLst/>
                <a:uLnTx/>
                <a:uFillTx/>
                <a:latin typeface="NeueHaasGroteskDisp Pro"/>
                <a:ea typeface="+mn-ea"/>
                <a:cs typeface="+mn-cs"/>
              </a:rPr>
              <a:t>Promover la </a:t>
            </a:r>
            <a:r>
              <a:rPr kumimoji="0" lang="es-MX" sz="2400" b="1" i="0" u="none" strike="noStrike" kern="1200" cap="none" spc="0" normalizeH="0" baseline="0" noProof="0" dirty="0">
                <a:ln>
                  <a:noFill/>
                </a:ln>
                <a:solidFill>
                  <a:srgbClr val="407EC9"/>
                </a:solidFill>
                <a:effectLst/>
                <a:uLnTx/>
                <a:uFillTx/>
                <a:latin typeface="NeueHaasGroteskDisp Pro"/>
                <a:ea typeface="+mn-ea"/>
                <a:cs typeface="+mn-cs"/>
              </a:rPr>
              <a:t>colaboración público-privada, </a:t>
            </a:r>
            <a:r>
              <a:rPr lang="es-MX" sz="2400" b="1" dirty="0">
                <a:latin typeface="NeueHaasGroteskDisp Pro"/>
              </a:rPr>
              <a:t>s</a:t>
            </a:r>
            <a:r>
              <a:rPr kumimoji="0" lang="es-MX" sz="2400" b="1" i="0" u="none" strike="noStrike" kern="1200" cap="none" spc="0" normalizeH="0" baseline="0" noProof="0" dirty="0">
                <a:ln>
                  <a:noFill/>
                </a:ln>
                <a:effectLst/>
                <a:uLnTx/>
                <a:uFillTx/>
                <a:latin typeface="NeueHaasGroteskDisp Pro"/>
                <a:ea typeface="+mn-ea"/>
                <a:cs typeface="+mn-cs"/>
              </a:rPr>
              <a:t>umando las capacidades de los </a:t>
            </a:r>
            <a:r>
              <a:rPr kumimoji="0" lang="es-MX" sz="2400" b="1" i="0" u="none" strike="noStrike" kern="1200" cap="none" spc="0" normalizeH="0" baseline="0" noProof="0" dirty="0">
                <a:ln>
                  <a:noFill/>
                </a:ln>
                <a:solidFill>
                  <a:schemeClr val="accent6"/>
                </a:solidFill>
                <a:effectLst/>
                <a:uLnTx/>
                <a:uFillTx/>
                <a:latin typeface="NeueHaasGroteskDisp Pro"/>
                <a:ea typeface="+mn-ea"/>
                <a:cs typeface="+mn-cs"/>
              </a:rPr>
              <a:t>actores relevantes en Querétaro</a:t>
            </a:r>
            <a:r>
              <a:rPr kumimoji="0" lang="es-MX" sz="2400" b="1" i="0" u="none" strike="noStrike" kern="1200" cap="none" spc="0" normalizeH="0" baseline="0" noProof="0" dirty="0">
                <a:ln>
                  <a:noFill/>
                </a:ln>
                <a:effectLst/>
                <a:uLnTx/>
                <a:uFillTx/>
                <a:latin typeface="NeueHaasGroteskDisp Pro"/>
                <a:ea typeface="+mn-ea"/>
                <a:cs typeface="+mn-cs"/>
              </a:rPr>
              <a:t>, para potenciar el impacto y valor de la innovación, el emprendimiento de base tecnológica y la investigación y </a:t>
            </a:r>
            <a:r>
              <a:rPr kumimoji="0" lang="es-ES" sz="2400" b="1" i="0" u="none" strike="noStrike" kern="1200" cap="none" spc="0" normalizeH="0" baseline="0" noProof="0" dirty="0">
                <a:ln>
                  <a:noFill/>
                </a:ln>
                <a:effectLst/>
                <a:uLnTx/>
                <a:uFillTx/>
                <a:latin typeface="NeueHaasGroteskDisp Pro"/>
                <a:ea typeface="+mn-ea"/>
                <a:cs typeface="+mn-cs"/>
              </a:rPr>
              <a:t>desarrollo</a:t>
            </a:r>
            <a:r>
              <a:rPr kumimoji="0" lang="es-MX" sz="2400" b="1" i="0" u="none" strike="noStrike" kern="1200" cap="none" spc="0" normalizeH="0" baseline="0" noProof="0" dirty="0">
                <a:ln>
                  <a:noFill/>
                </a:ln>
                <a:effectLst/>
                <a:uLnTx/>
                <a:uFillTx/>
                <a:latin typeface="NeueHaasGroteskDisp Pro"/>
                <a:ea typeface="+mn-ea"/>
                <a:cs typeface="+mn-cs"/>
              </a:rPr>
              <a:t> como </a:t>
            </a:r>
            <a:r>
              <a:rPr kumimoji="0" lang="es-ES" sz="2400" b="1" i="0" u="none" strike="noStrike" kern="1200" cap="none" spc="0" normalizeH="0" baseline="0" noProof="0" dirty="0">
                <a:ln>
                  <a:noFill/>
                </a:ln>
                <a:effectLst/>
                <a:uLnTx/>
                <a:uFillTx/>
                <a:latin typeface="NeueHaasGroteskDisp Pro"/>
                <a:ea typeface="+mn-ea"/>
                <a:cs typeface="+mn-cs"/>
              </a:rPr>
              <a:t>alternativa </a:t>
            </a:r>
            <a:r>
              <a:rPr kumimoji="0" lang="es-MX" sz="2400" b="1" i="0" u="none" strike="noStrike" kern="1200" cap="none" spc="0" normalizeH="0" baseline="0" noProof="0" dirty="0">
                <a:ln>
                  <a:noFill/>
                </a:ln>
                <a:effectLst/>
                <a:uLnTx/>
                <a:uFillTx/>
                <a:latin typeface="NeueHaasGroteskDisp Pro"/>
                <a:ea typeface="+mn-ea"/>
                <a:cs typeface="+mn-cs"/>
              </a:rPr>
              <a:t>para la </a:t>
            </a:r>
            <a:r>
              <a:rPr lang="es-MX" sz="2400" b="1" dirty="0">
                <a:latin typeface="NeueHaasGroteskDisp Pro"/>
              </a:rPr>
              <a:t>solución</a:t>
            </a:r>
            <a:r>
              <a:rPr kumimoji="0" lang="es-MX" sz="2400" b="1" i="0" u="none" strike="noStrike" kern="1200" cap="none" spc="0" normalizeH="0" baseline="0" noProof="0" dirty="0">
                <a:ln>
                  <a:noFill/>
                </a:ln>
                <a:effectLst/>
                <a:uLnTx/>
                <a:uFillTx/>
                <a:latin typeface="NeueHaasGroteskDisp Pro"/>
                <a:ea typeface="+mn-ea"/>
                <a:cs typeface="+mn-cs"/>
              </a:rPr>
              <a:t> de los grandes retos globales.</a:t>
            </a:r>
          </a:p>
        </p:txBody>
      </p:sp>
    </p:spTree>
    <p:extLst>
      <p:ext uri="{BB962C8B-B14F-4D97-AF65-F5344CB8AC3E}">
        <p14:creationId xmlns:p14="http://schemas.microsoft.com/office/powerpoint/2010/main" val="4235049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9B06-42FA-EA69-41E0-89506ADD2605}"/>
              </a:ext>
            </a:extLst>
          </p:cNvPr>
          <p:cNvSpPr>
            <a:spLocks noGrp="1"/>
          </p:cNvSpPr>
          <p:nvPr>
            <p:ph type="title"/>
          </p:nvPr>
        </p:nvSpPr>
        <p:spPr/>
        <p:txBody>
          <a:bodyPr/>
          <a:lstStyle/>
          <a:p>
            <a:r>
              <a:rPr lang="es-ES_tradnl"/>
              <a:t>Capacidades del Consorcio</a:t>
            </a:r>
          </a:p>
        </p:txBody>
      </p:sp>
      <p:sp>
        <p:nvSpPr>
          <p:cNvPr id="5" name="Rectángulo 2">
            <a:extLst>
              <a:ext uri="{FF2B5EF4-FFF2-40B4-BE49-F238E27FC236}">
                <a16:creationId xmlns:a16="http://schemas.microsoft.com/office/drawing/2014/main" id="{3A1D6FCA-9A4D-D8F1-AD94-B4086DADF44E}"/>
              </a:ext>
            </a:extLst>
          </p:cNvPr>
          <p:cNvSpPr/>
          <p:nvPr/>
        </p:nvSpPr>
        <p:spPr>
          <a:xfrm>
            <a:off x="236822" y="3436615"/>
            <a:ext cx="1886328" cy="15573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s-ES_tradnl" b="1">
                <a:solidFill>
                  <a:prstClr val="black"/>
                </a:solidFill>
                <a:latin typeface="Montserrat"/>
                <a:ea typeface="Calibri" panose="020F0502020204030204"/>
                <a:cs typeface="Calibri" panose="020F0502020204030204"/>
                <a:sym typeface="Albert Sans Regular Light"/>
              </a:rPr>
              <a:t>Investigación científica y tecnológica</a:t>
            </a:r>
            <a:endParaRPr lang="es-ES">
              <a:solidFill>
                <a:prstClr val="black"/>
              </a:solidFill>
              <a:latin typeface="Calibri" panose="020F0502020204030204"/>
              <a:cs typeface="Calibri"/>
              <a:sym typeface="Albert Sans Regular Light"/>
            </a:endParaRPr>
          </a:p>
        </p:txBody>
      </p:sp>
      <p:sp>
        <p:nvSpPr>
          <p:cNvPr id="6" name="Elipse 3">
            <a:extLst>
              <a:ext uri="{FF2B5EF4-FFF2-40B4-BE49-F238E27FC236}">
                <a16:creationId xmlns:a16="http://schemas.microsoft.com/office/drawing/2014/main" id="{6EFC1892-ED9F-AB67-452B-5CFCA3FC9FF2}"/>
              </a:ext>
            </a:extLst>
          </p:cNvPr>
          <p:cNvSpPr>
            <a:spLocks noChangeAspect="1"/>
          </p:cNvSpPr>
          <p:nvPr/>
        </p:nvSpPr>
        <p:spPr>
          <a:xfrm>
            <a:off x="152860" y="1297443"/>
            <a:ext cx="2025902" cy="2029024"/>
          </a:xfrm>
          <a:prstGeom prst="ellipse">
            <a:avLst/>
          </a:prstGeom>
          <a:blipFill dpi="0" rotWithShape="1">
            <a:blip r:embed="rId3" cstate="print">
              <a:extLst>
                <a:ext uri="{28A0092B-C50C-407E-A947-70E740481C1C}">
                  <a14:useLocalDpi xmlns:a14="http://schemas.microsoft.com/office/drawing/2010/main" val="0"/>
                </a:ext>
              </a:extLst>
            </a:blip>
            <a:srcRect/>
            <a:stretch>
              <a:fillRect l="-47907" t="39" r="-13806" b="-3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s-ES_tradnl" sz="900">
              <a:solidFill>
                <a:prstClr val="black"/>
              </a:solidFill>
              <a:latin typeface="Calibri" panose="020F0502020204030204"/>
              <a:sym typeface="Albert Sans Regular Light"/>
            </a:endParaRPr>
          </a:p>
        </p:txBody>
      </p:sp>
      <p:sp>
        <p:nvSpPr>
          <p:cNvPr id="7" name="Rectángulo 7">
            <a:extLst>
              <a:ext uri="{FF2B5EF4-FFF2-40B4-BE49-F238E27FC236}">
                <a16:creationId xmlns:a16="http://schemas.microsoft.com/office/drawing/2014/main" id="{E294E2AF-17E6-C259-82B2-3ADEB404327B}"/>
              </a:ext>
            </a:extLst>
          </p:cNvPr>
          <p:cNvSpPr/>
          <p:nvPr/>
        </p:nvSpPr>
        <p:spPr>
          <a:xfrm>
            <a:off x="2592096" y="3472258"/>
            <a:ext cx="1936823" cy="15126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s-ES_tradnl" b="1">
                <a:solidFill>
                  <a:prstClr val="black"/>
                </a:solidFill>
                <a:latin typeface="Montserrat"/>
                <a:ea typeface="Calibri" panose="020F0502020204030204"/>
                <a:cs typeface="Calibri" panose="020F0502020204030204"/>
                <a:sym typeface="Albert Sans Regular Light"/>
              </a:rPr>
              <a:t>Vinculación con el sector productivo</a:t>
            </a:r>
            <a:endParaRPr lang="es-ES">
              <a:solidFill>
                <a:prstClr val="black"/>
              </a:solidFill>
              <a:latin typeface="Calibri" panose="020F0502020204030204"/>
              <a:cs typeface="Calibri" panose="020F0502020204030204"/>
              <a:sym typeface="Albert Sans Regular Light"/>
            </a:endParaRPr>
          </a:p>
        </p:txBody>
      </p:sp>
      <p:sp>
        <p:nvSpPr>
          <p:cNvPr id="8" name="Elipse 19">
            <a:extLst>
              <a:ext uri="{FF2B5EF4-FFF2-40B4-BE49-F238E27FC236}">
                <a16:creationId xmlns:a16="http://schemas.microsoft.com/office/drawing/2014/main" id="{2F5BBEF8-046B-029C-BAEC-749FF3C6EE4C}"/>
              </a:ext>
            </a:extLst>
          </p:cNvPr>
          <p:cNvSpPr>
            <a:spLocks noChangeAspect="1"/>
          </p:cNvSpPr>
          <p:nvPr/>
        </p:nvSpPr>
        <p:spPr>
          <a:xfrm>
            <a:off x="2488025" y="1308982"/>
            <a:ext cx="2144965" cy="2109219"/>
          </a:xfrm>
          <a:prstGeom prst="ellipse">
            <a:avLst/>
          </a:prstGeom>
          <a:blipFill dpi="0" rotWithShape="1">
            <a:blip r:embed="rId4" cstate="print">
              <a:extLst>
                <a:ext uri="{28A0092B-C50C-407E-A947-70E740481C1C}">
                  <a14:useLocalDpi xmlns:a14="http://schemas.microsoft.com/office/drawing/2010/main" val="0"/>
                </a:ext>
              </a:extLst>
            </a:blip>
            <a:srcRect/>
            <a:stretch>
              <a:fillRect l="-21277" t="-5979" r="-77509" b="-12618"/>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s-ES_tradnl" sz="900">
              <a:solidFill>
                <a:prstClr val="black"/>
              </a:solidFill>
              <a:latin typeface="Calibri" panose="020F0502020204030204"/>
              <a:sym typeface="Albert Sans Regular Light"/>
            </a:endParaRPr>
          </a:p>
        </p:txBody>
      </p:sp>
      <p:sp>
        <p:nvSpPr>
          <p:cNvPr id="9" name="Rectángulo 13">
            <a:extLst>
              <a:ext uri="{FF2B5EF4-FFF2-40B4-BE49-F238E27FC236}">
                <a16:creationId xmlns:a16="http://schemas.microsoft.com/office/drawing/2014/main" id="{9F3A3CDB-F049-96AC-3504-D634D175CD1B}"/>
              </a:ext>
            </a:extLst>
          </p:cNvPr>
          <p:cNvSpPr/>
          <p:nvPr/>
        </p:nvSpPr>
        <p:spPr>
          <a:xfrm>
            <a:off x="4853466" y="3597956"/>
            <a:ext cx="2290880" cy="15121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s-ES_tradnl" b="1">
                <a:solidFill>
                  <a:prstClr val="black"/>
                </a:solidFill>
                <a:latin typeface="Montserrat"/>
                <a:ea typeface="Calibri" panose="020F0502020204030204"/>
                <a:cs typeface="Calibri" panose="020F0502020204030204"/>
                <a:sym typeface="Albert Sans Regular Light"/>
              </a:rPr>
              <a:t>Publicaciones conjuntas</a:t>
            </a:r>
            <a:endParaRPr lang="es-ES_tradnl" b="1">
              <a:solidFill>
                <a:prstClr val="black"/>
              </a:solidFill>
              <a:latin typeface="Montserrat"/>
              <a:cs typeface="Calibri" panose="020F0502020204030204"/>
              <a:sym typeface="Albert Sans Regular Light"/>
            </a:endParaRPr>
          </a:p>
        </p:txBody>
      </p:sp>
      <p:sp>
        <p:nvSpPr>
          <p:cNvPr id="10" name="Rectángulo 16">
            <a:extLst>
              <a:ext uri="{FF2B5EF4-FFF2-40B4-BE49-F238E27FC236}">
                <a16:creationId xmlns:a16="http://schemas.microsoft.com/office/drawing/2014/main" id="{54C826C0-B698-128A-05E0-329C2E570A4E}"/>
              </a:ext>
            </a:extLst>
          </p:cNvPr>
          <p:cNvSpPr/>
          <p:nvPr/>
        </p:nvSpPr>
        <p:spPr>
          <a:xfrm>
            <a:off x="7520465" y="3470955"/>
            <a:ext cx="2082239" cy="20564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s-ES_tradnl" b="1">
                <a:solidFill>
                  <a:prstClr val="black"/>
                </a:solidFill>
                <a:latin typeface="Montserrat"/>
                <a:ea typeface="Calibri" panose="020F0502020204030204"/>
                <a:cs typeface="Calibri" panose="020F0502020204030204"/>
                <a:sym typeface="Albert Sans Regular Light"/>
              </a:rPr>
              <a:t>Compartir infraestructura y recursos digitales</a:t>
            </a:r>
            <a:endParaRPr lang="es-ES_tradnl" b="1">
              <a:solidFill>
                <a:prstClr val="black"/>
              </a:solidFill>
              <a:latin typeface="Montserrat"/>
              <a:cs typeface="Calibri" panose="020F0502020204030204"/>
              <a:sym typeface="Albert Sans Regular Light"/>
            </a:endParaRPr>
          </a:p>
        </p:txBody>
      </p:sp>
      <p:sp>
        <p:nvSpPr>
          <p:cNvPr id="11" name="Rectángulo 18">
            <a:extLst>
              <a:ext uri="{FF2B5EF4-FFF2-40B4-BE49-F238E27FC236}">
                <a16:creationId xmlns:a16="http://schemas.microsoft.com/office/drawing/2014/main" id="{4EC624B5-F62F-90EE-3014-8E1BC23EF685}"/>
              </a:ext>
            </a:extLst>
          </p:cNvPr>
          <p:cNvSpPr/>
          <p:nvPr/>
        </p:nvSpPr>
        <p:spPr>
          <a:xfrm>
            <a:off x="9951607" y="3470954"/>
            <a:ext cx="2236453" cy="15121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s-ES_tradnl" b="1">
                <a:solidFill>
                  <a:prstClr val="black"/>
                </a:solidFill>
                <a:latin typeface="Montserrat"/>
                <a:ea typeface="Calibri" panose="020F0502020204030204"/>
                <a:cs typeface="Calibri" panose="020F0502020204030204"/>
                <a:sym typeface="Albert Sans Regular Light"/>
              </a:rPr>
              <a:t>Impuso a la innovación y transferencia de conocimiento</a:t>
            </a:r>
            <a:endParaRPr lang="es-ES_tradnl" b="1">
              <a:solidFill>
                <a:prstClr val="black"/>
              </a:solidFill>
              <a:latin typeface="Montserrat"/>
              <a:cs typeface="Calibri" panose="020F0502020204030204"/>
              <a:sym typeface="Albert Sans Regular Light"/>
            </a:endParaRPr>
          </a:p>
        </p:txBody>
      </p:sp>
      <p:sp>
        <p:nvSpPr>
          <p:cNvPr id="12" name="Elipse 5">
            <a:extLst>
              <a:ext uri="{FF2B5EF4-FFF2-40B4-BE49-F238E27FC236}">
                <a16:creationId xmlns:a16="http://schemas.microsoft.com/office/drawing/2014/main" id="{279229D1-304E-3435-14F4-046DA4BA8558}"/>
              </a:ext>
            </a:extLst>
          </p:cNvPr>
          <p:cNvSpPr>
            <a:spLocks noChangeAspect="1"/>
          </p:cNvSpPr>
          <p:nvPr/>
        </p:nvSpPr>
        <p:spPr>
          <a:xfrm>
            <a:off x="4926424" y="1308982"/>
            <a:ext cx="2144965" cy="2109219"/>
          </a:xfrm>
          <a:prstGeom prst="ellipse">
            <a:avLst/>
          </a:prstGeom>
          <a:blipFill dpi="0" rotWithShape="1">
            <a:blip r:embed="rId5" cstate="print">
              <a:extLst>
                <a:ext uri="{28A0092B-C50C-407E-A947-70E740481C1C}">
                  <a14:useLocalDpi xmlns:a14="http://schemas.microsoft.com/office/drawing/2010/main" val="0"/>
                </a:ext>
              </a:extLst>
            </a:blip>
            <a:srcRect/>
            <a:stretch>
              <a:fillRect l="-18532" t="-2180" r="-48476" b="-382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s-ES_tradnl" sz="900">
              <a:solidFill>
                <a:prstClr val="black"/>
              </a:solidFill>
              <a:latin typeface="Calibri" panose="020F0502020204030204"/>
              <a:sym typeface="Albert Sans Regular Light"/>
            </a:endParaRPr>
          </a:p>
        </p:txBody>
      </p:sp>
      <p:sp>
        <p:nvSpPr>
          <p:cNvPr id="13" name="Elipse 6">
            <a:extLst>
              <a:ext uri="{FF2B5EF4-FFF2-40B4-BE49-F238E27FC236}">
                <a16:creationId xmlns:a16="http://schemas.microsoft.com/office/drawing/2014/main" id="{C3BAFED6-C86B-E655-A6F6-938BECC5C435}"/>
              </a:ext>
            </a:extLst>
          </p:cNvPr>
          <p:cNvSpPr>
            <a:spLocks noChangeAspect="1"/>
          </p:cNvSpPr>
          <p:nvPr/>
        </p:nvSpPr>
        <p:spPr>
          <a:xfrm>
            <a:off x="7489102" y="1308982"/>
            <a:ext cx="2144965" cy="2109219"/>
          </a:xfrm>
          <a:prstGeom prst="ellipse">
            <a:avLst/>
          </a:prstGeom>
          <a:blipFill dpi="0" rotWithShape="1">
            <a:blip r:embed="rId6" cstate="print">
              <a:extLst>
                <a:ext uri="{28A0092B-C50C-407E-A947-70E740481C1C}">
                  <a14:useLocalDpi xmlns:a14="http://schemas.microsoft.com/office/drawing/2010/main" val="0"/>
                </a:ext>
              </a:extLst>
            </a:blip>
            <a:srcRect/>
            <a:stretch>
              <a:fillRect l="-52132" t="-23158" r="-66937" b="-14388"/>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s-ES_tradnl" sz="900">
              <a:solidFill>
                <a:prstClr val="black"/>
              </a:solidFill>
              <a:latin typeface="Calibri" panose="020F0502020204030204"/>
              <a:sym typeface="Albert Sans Regular Light"/>
            </a:endParaRPr>
          </a:p>
        </p:txBody>
      </p:sp>
      <p:sp>
        <p:nvSpPr>
          <p:cNvPr id="14" name="Elipse 9">
            <a:extLst>
              <a:ext uri="{FF2B5EF4-FFF2-40B4-BE49-F238E27FC236}">
                <a16:creationId xmlns:a16="http://schemas.microsoft.com/office/drawing/2014/main" id="{D9C2F660-CC32-995E-2EA0-B399D62795F7}"/>
              </a:ext>
            </a:extLst>
          </p:cNvPr>
          <p:cNvSpPr>
            <a:spLocks noChangeAspect="1"/>
          </p:cNvSpPr>
          <p:nvPr/>
        </p:nvSpPr>
        <p:spPr>
          <a:xfrm>
            <a:off x="9951607" y="1297443"/>
            <a:ext cx="2144965" cy="2109219"/>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s-ES_tradnl" sz="900">
              <a:solidFill>
                <a:prstClr val="black"/>
              </a:solidFill>
              <a:latin typeface="Calibri" panose="020F0502020204030204"/>
              <a:sym typeface="Albert Sans Regular Light"/>
            </a:endParaRPr>
          </a:p>
        </p:txBody>
      </p:sp>
      <p:sp>
        <p:nvSpPr>
          <p:cNvPr id="33" name="TextBox 32">
            <a:extLst>
              <a:ext uri="{FF2B5EF4-FFF2-40B4-BE49-F238E27FC236}">
                <a16:creationId xmlns:a16="http://schemas.microsoft.com/office/drawing/2014/main" id="{41663844-AF12-87DE-0D7D-6A709D858F7B}"/>
              </a:ext>
            </a:extLst>
          </p:cNvPr>
          <p:cNvSpPr txBox="1"/>
          <p:nvPr/>
        </p:nvSpPr>
        <p:spPr>
          <a:xfrm>
            <a:off x="236822" y="5088431"/>
            <a:ext cx="11707528" cy="707886"/>
          </a:xfrm>
          <a:prstGeom prst="rect">
            <a:avLst/>
          </a:prstGeom>
          <a:noFill/>
        </p:spPr>
        <p:txBody>
          <a:bodyPr wrap="square" lIns="91440" tIns="45720" rIns="91440" bIns="45720" anchor="t">
            <a:spAutoFit/>
          </a:bodyPr>
          <a:lstStyle/>
          <a:p>
            <a:r>
              <a:rPr lang="en-US" sz="2000" b="1" i="0" err="1">
                <a:solidFill>
                  <a:srgbClr val="000000"/>
                </a:solidFill>
                <a:effectLst/>
              </a:rPr>
              <a:t>Actualmente</a:t>
            </a:r>
            <a:r>
              <a:rPr lang="en-US" sz="2000" b="1" i="0">
                <a:solidFill>
                  <a:srgbClr val="000000"/>
                </a:solidFill>
                <a:effectLst/>
              </a:rPr>
              <a:t>, Querétaro </a:t>
            </a:r>
            <a:r>
              <a:rPr lang="en-US" sz="2000" b="1" i="0" err="1">
                <a:solidFill>
                  <a:srgbClr val="000000"/>
                </a:solidFill>
                <a:effectLst/>
              </a:rPr>
              <a:t>tiene</a:t>
            </a:r>
            <a:r>
              <a:rPr lang="en-US" sz="2000" b="1" i="0">
                <a:solidFill>
                  <a:srgbClr val="000000"/>
                </a:solidFill>
                <a:effectLst/>
              </a:rPr>
              <a:t> </a:t>
            </a:r>
            <a:r>
              <a:rPr lang="en-US" sz="2000" b="1">
                <a:solidFill>
                  <a:srgbClr val="000000"/>
                </a:solidFill>
              </a:rPr>
              <a:t>4,141 </a:t>
            </a:r>
            <a:r>
              <a:rPr lang="en-US" sz="2000" b="1" i="0" err="1">
                <a:solidFill>
                  <a:srgbClr val="000000"/>
                </a:solidFill>
                <a:effectLst/>
              </a:rPr>
              <a:t>investigadores</a:t>
            </a:r>
            <a:r>
              <a:rPr lang="en-US" sz="2000" b="1">
                <a:solidFill>
                  <a:srgbClr val="000000"/>
                </a:solidFill>
              </a:rPr>
              <a:t>,</a:t>
            </a:r>
            <a:r>
              <a:rPr lang="en-US" sz="2000" b="1" i="0">
                <a:solidFill>
                  <a:srgbClr val="000000"/>
                </a:solidFill>
                <a:effectLst/>
              </a:rPr>
              <a:t> </a:t>
            </a:r>
            <a:r>
              <a:rPr lang="en-US" sz="2000" b="0" i="0">
                <a:solidFill>
                  <a:srgbClr val="000000"/>
                </a:solidFill>
                <a:effectLst/>
                <a:latin typeface="Baufra"/>
              </a:rPr>
              <a:t>de </a:t>
            </a:r>
            <a:r>
              <a:rPr lang="en-US" sz="2000" b="0" i="0" err="1">
                <a:solidFill>
                  <a:srgbClr val="000000"/>
                </a:solidFill>
                <a:effectLst/>
                <a:latin typeface="Baufra"/>
              </a:rPr>
              <a:t>los</a:t>
            </a:r>
            <a:r>
              <a:rPr lang="en-US" sz="2000" b="0" i="0">
                <a:solidFill>
                  <a:srgbClr val="000000"/>
                </a:solidFill>
                <a:effectLst/>
                <a:latin typeface="Baufra"/>
              </a:rPr>
              <a:t> </a:t>
            </a:r>
            <a:r>
              <a:rPr lang="en-US" sz="2000" b="0" i="0" err="1">
                <a:solidFill>
                  <a:srgbClr val="000000"/>
                </a:solidFill>
                <a:effectLst/>
                <a:latin typeface="Baufra"/>
              </a:rPr>
              <a:t>cuales</a:t>
            </a:r>
            <a:r>
              <a:rPr lang="en-US" sz="2000" b="0" i="0">
                <a:solidFill>
                  <a:srgbClr val="000000"/>
                </a:solidFill>
                <a:effectLst/>
                <a:latin typeface="Baufra"/>
              </a:rPr>
              <a:t> </a:t>
            </a:r>
            <a:r>
              <a:rPr lang="en-US" sz="2000">
                <a:solidFill>
                  <a:srgbClr val="000000"/>
                </a:solidFill>
                <a:latin typeface="Baufra"/>
              </a:rPr>
              <a:t>980</a:t>
            </a:r>
            <a:r>
              <a:rPr lang="en-US" sz="2000" b="0" i="0">
                <a:solidFill>
                  <a:srgbClr val="000000"/>
                </a:solidFill>
                <a:effectLst/>
                <a:latin typeface="Baufra"/>
              </a:rPr>
              <a:t> se </a:t>
            </a:r>
            <a:r>
              <a:rPr lang="en-US" sz="2000" b="0" i="0" err="1">
                <a:solidFill>
                  <a:srgbClr val="000000"/>
                </a:solidFill>
                <a:effectLst/>
                <a:latin typeface="Baufra"/>
              </a:rPr>
              <a:t>encuentran</a:t>
            </a:r>
            <a:r>
              <a:rPr lang="en-US" sz="2000" b="0" i="0">
                <a:solidFill>
                  <a:srgbClr val="000000"/>
                </a:solidFill>
                <a:effectLst/>
                <a:latin typeface="Baufra"/>
              </a:rPr>
              <a:t> </a:t>
            </a:r>
            <a:r>
              <a:rPr lang="en-US" sz="2000" b="0" i="0" err="1">
                <a:solidFill>
                  <a:srgbClr val="000000"/>
                </a:solidFill>
                <a:effectLst/>
                <a:latin typeface="Baufra"/>
              </a:rPr>
              <a:t>adscritos</a:t>
            </a:r>
            <a:r>
              <a:rPr lang="en-US" sz="2000" b="0" i="0">
                <a:solidFill>
                  <a:srgbClr val="000000"/>
                </a:solidFill>
                <a:effectLst/>
                <a:latin typeface="Baufra"/>
              </a:rPr>
              <a:t> al </a:t>
            </a:r>
            <a:r>
              <a:rPr lang="en-US" sz="2000" b="0" i="0" err="1">
                <a:solidFill>
                  <a:srgbClr val="000000"/>
                </a:solidFill>
                <a:effectLst/>
                <a:latin typeface="Baufra"/>
              </a:rPr>
              <a:t>padrón</a:t>
            </a:r>
            <a:r>
              <a:rPr lang="en-US" sz="2000" b="0" i="0">
                <a:solidFill>
                  <a:srgbClr val="000000"/>
                </a:solidFill>
                <a:effectLst/>
                <a:latin typeface="Baufra"/>
              </a:rPr>
              <a:t> del Sistema Nacional de </a:t>
            </a:r>
            <a:r>
              <a:rPr lang="en-US" sz="2000" b="0" i="0" err="1">
                <a:solidFill>
                  <a:srgbClr val="000000"/>
                </a:solidFill>
                <a:effectLst/>
                <a:latin typeface="Baufra"/>
              </a:rPr>
              <a:t>Investigadores</a:t>
            </a:r>
            <a:r>
              <a:rPr lang="en-US" sz="2000" b="0" i="0">
                <a:solidFill>
                  <a:srgbClr val="000000"/>
                </a:solidFill>
                <a:effectLst/>
                <a:latin typeface="Baufra"/>
              </a:rPr>
              <a:t> (SNI</a:t>
            </a:r>
            <a:r>
              <a:rPr lang="en-US" sz="2000">
                <a:solidFill>
                  <a:srgbClr val="000000"/>
                </a:solidFill>
                <a:latin typeface="Baufra"/>
              </a:rPr>
              <a:t>) </a:t>
            </a:r>
            <a:r>
              <a:rPr lang="en-US" sz="2000" err="1">
                <a:solidFill>
                  <a:srgbClr val="000000"/>
                </a:solidFill>
                <a:latin typeface="Baufra"/>
              </a:rPr>
              <a:t>en</a:t>
            </a:r>
            <a:r>
              <a:rPr lang="en-US" sz="2000">
                <a:solidFill>
                  <a:srgbClr val="000000"/>
                </a:solidFill>
                <a:latin typeface="Baufra"/>
              </a:rPr>
              <a:t> 56 </a:t>
            </a:r>
            <a:r>
              <a:rPr lang="en-US" sz="2000" err="1">
                <a:solidFill>
                  <a:srgbClr val="000000"/>
                </a:solidFill>
                <a:latin typeface="Baufra"/>
              </a:rPr>
              <a:t>centros</a:t>
            </a:r>
            <a:r>
              <a:rPr lang="en-US" sz="2000">
                <a:solidFill>
                  <a:srgbClr val="000000"/>
                </a:solidFill>
                <a:latin typeface="Baufra"/>
              </a:rPr>
              <a:t> de investigación.</a:t>
            </a:r>
            <a:endParaRPr lang="en-US" sz="2000" b="1" i="0">
              <a:solidFill>
                <a:srgbClr val="000000"/>
              </a:solidFill>
              <a:effectLst/>
            </a:endParaRPr>
          </a:p>
        </p:txBody>
      </p:sp>
    </p:spTree>
    <p:extLst>
      <p:ext uri="{BB962C8B-B14F-4D97-AF65-F5344CB8AC3E}">
        <p14:creationId xmlns:p14="http://schemas.microsoft.com/office/powerpoint/2010/main" val="1404028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9B06-42FA-EA69-41E0-89506ADD2605}"/>
              </a:ext>
            </a:extLst>
          </p:cNvPr>
          <p:cNvSpPr>
            <a:spLocks noGrp="1"/>
          </p:cNvSpPr>
          <p:nvPr>
            <p:ph type="title"/>
          </p:nvPr>
        </p:nvSpPr>
        <p:spPr/>
        <p:txBody>
          <a:bodyPr/>
          <a:lstStyle/>
          <a:p>
            <a:r>
              <a:rPr lang="es-ES_tradnl"/>
              <a:t>Modelo de operación</a:t>
            </a:r>
          </a:p>
        </p:txBody>
      </p:sp>
      <p:sp>
        <p:nvSpPr>
          <p:cNvPr id="3" name="Right Brace 4">
            <a:extLst>
              <a:ext uri="{FF2B5EF4-FFF2-40B4-BE49-F238E27FC236}">
                <a16:creationId xmlns:a16="http://schemas.microsoft.com/office/drawing/2014/main" id="{DB7768F6-206B-1F78-B330-40657DAF508C}"/>
              </a:ext>
            </a:extLst>
          </p:cNvPr>
          <p:cNvSpPr/>
          <p:nvPr/>
        </p:nvSpPr>
        <p:spPr>
          <a:xfrm>
            <a:off x="4847749" y="1868233"/>
            <a:ext cx="278644" cy="2375838"/>
          </a:xfrm>
          <a:prstGeom prst="rightBrace">
            <a:avLst>
              <a:gd name="adj1" fmla="val 8333"/>
              <a:gd name="adj2" fmla="val 50171"/>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5">
            <a:extLst>
              <a:ext uri="{FF2B5EF4-FFF2-40B4-BE49-F238E27FC236}">
                <a16:creationId xmlns:a16="http://schemas.microsoft.com/office/drawing/2014/main" id="{C04C7804-4C0D-C98E-3D6A-9EFB62900A57}"/>
              </a:ext>
            </a:extLst>
          </p:cNvPr>
          <p:cNvSpPr/>
          <p:nvPr/>
        </p:nvSpPr>
        <p:spPr>
          <a:xfrm>
            <a:off x="2366525" y="1862430"/>
            <a:ext cx="2369157" cy="241897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400" b="1" i="0" u="sng"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X" sz="1400" b="1" i="0" u="sng" strike="noStrike" kern="1200" cap="none" spc="0" normalizeH="0" baseline="0" noProof="0">
                <a:ln>
                  <a:noFill/>
                </a:ln>
                <a:solidFill>
                  <a:prstClr val="black"/>
                </a:solidFill>
                <a:effectLst/>
                <a:uLnTx/>
                <a:uFillTx/>
                <a:latin typeface="Calibri" panose="020F0502020204030204"/>
                <a:ea typeface="+mn-ea"/>
                <a:cs typeface="+mn-cs"/>
              </a:rPr>
              <a:t>Suma de Capacidades</a:t>
            </a:r>
            <a:endParaRPr kumimoji="0" lang="en-MX" sz="1400" b="0" i="0" u="sng"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X" sz="1400" b="0" i="0" u="none" strike="noStrike" kern="1200" cap="none" spc="0" normalizeH="0" baseline="0" noProof="0">
                <a:ln>
                  <a:noFill/>
                </a:ln>
                <a:solidFill>
                  <a:prstClr val="black"/>
                </a:solidFill>
                <a:effectLst/>
                <a:uLnTx/>
                <a:uFillTx/>
                <a:latin typeface="Calibri" panose="020F0502020204030204"/>
                <a:ea typeface="+mn-ea"/>
                <a:cs typeface="+mn-cs"/>
              </a:rPr>
              <a:t>Inversión inicial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X" sz="1400" b="0" i="0" u="none" strike="noStrike" kern="1200" cap="none" spc="0" normalizeH="0" baseline="0" noProof="0">
                <a:ln>
                  <a:noFill/>
                </a:ln>
                <a:solidFill>
                  <a:prstClr val="black"/>
                </a:solidFill>
                <a:effectLst/>
                <a:uLnTx/>
                <a:uFillTx/>
                <a:latin typeface="Calibri" panose="020F0502020204030204"/>
                <a:ea typeface="+mn-ea"/>
                <a:cs typeface="+mn-cs"/>
              </a:rPr>
              <a:t>Investigación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X" sz="1400" b="0" i="0" u="none" strike="noStrike" kern="1200" cap="none" spc="0" normalizeH="0" baseline="0" noProof="0">
                <a:ln>
                  <a:noFill/>
                </a:ln>
                <a:solidFill>
                  <a:prstClr val="black"/>
                </a:solidFill>
                <a:effectLst/>
                <a:uLnTx/>
                <a:uFillTx/>
                <a:latin typeface="Calibri" panose="020F0502020204030204"/>
                <a:ea typeface="+mn-ea"/>
                <a:cs typeface="+mn-cs"/>
              </a:rPr>
              <a:t>Emprendimiento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X" sz="1400" b="0" i="0" u="none" strike="noStrike" kern="1200" cap="none" spc="0" normalizeH="0" baseline="0" noProof="0">
                <a:ln>
                  <a:noFill/>
                </a:ln>
                <a:solidFill>
                  <a:prstClr val="black"/>
                </a:solidFill>
                <a:effectLst/>
                <a:uLnTx/>
                <a:uFillTx/>
                <a:latin typeface="Calibri" panose="020F0502020204030204"/>
                <a:ea typeface="+mn-ea"/>
                <a:cs typeface="+mn-cs"/>
              </a:rPr>
              <a:t>Innovación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X" sz="1400" b="0" i="0" u="none" strike="noStrike" kern="1200" cap="none" spc="0" normalizeH="0" baseline="0" noProof="0">
                <a:ln>
                  <a:noFill/>
                </a:ln>
                <a:solidFill>
                  <a:prstClr val="black"/>
                </a:solidFill>
                <a:effectLst/>
                <a:uLnTx/>
                <a:uFillTx/>
                <a:latin typeface="Calibri" panose="020F0502020204030204"/>
                <a:ea typeface="+mn-ea"/>
                <a:cs typeface="+mn-cs"/>
              </a:rPr>
              <a:t>Desarrollo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X" sz="1400" b="0" i="0" u="none" strike="noStrike" kern="1200" cap="none" spc="0" normalizeH="0" baseline="0" noProof="0">
                <a:ln>
                  <a:noFill/>
                </a:ln>
                <a:solidFill>
                  <a:prstClr val="black"/>
                </a:solidFill>
                <a:effectLst/>
                <a:uLnTx/>
                <a:uFillTx/>
                <a:latin typeface="Calibri" panose="020F0502020204030204"/>
                <a:ea typeface="+mn-ea"/>
                <a:cs typeface="+mn-cs"/>
              </a:rPr>
              <a:t>Infraestructura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X" sz="1400" b="0" i="0" u="none" strike="noStrike" kern="1200" cap="none" spc="0" normalizeH="0" baseline="0" noProof="0">
                <a:ln>
                  <a:noFill/>
                </a:ln>
                <a:solidFill>
                  <a:prstClr val="black"/>
                </a:solidFill>
                <a:effectLst/>
                <a:uLnTx/>
                <a:uFillTx/>
                <a:latin typeface="Calibri" panose="020F0502020204030204"/>
                <a:ea typeface="+mn-ea"/>
                <a:cs typeface="+mn-cs"/>
              </a:rPr>
              <a:t>Talento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2" descr="ITESM-Logo - Global Americans">
            <a:extLst>
              <a:ext uri="{FF2B5EF4-FFF2-40B4-BE49-F238E27FC236}">
                <a16:creationId xmlns:a16="http://schemas.microsoft.com/office/drawing/2014/main" id="{4095E4F8-96C2-10C2-6C39-C40C747C2DB2}"/>
              </a:ext>
            </a:extLst>
          </p:cNvPr>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355370" y="2078785"/>
            <a:ext cx="1603900" cy="423739"/>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14" descr="Add with solid fill">
            <a:extLst>
              <a:ext uri="{FF2B5EF4-FFF2-40B4-BE49-F238E27FC236}">
                <a16:creationId xmlns:a16="http://schemas.microsoft.com/office/drawing/2014/main" id="{306B9D6A-332B-4623-3D24-81703DBF41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1348" y="2672932"/>
            <a:ext cx="352362" cy="352362"/>
          </a:xfrm>
          <a:prstGeom prst="rect">
            <a:avLst/>
          </a:prstGeom>
        </p:spPr>
      </p:pic>
      <p:sp>
        <p:nvSpPr>
          <p:cNvPr id="7" name="TextBox 17">
            <a:extLst>
              <a:ext uri="{FF2B5EF4-FFF2-40B4-BE49-F238E27FC236}">
                <a16:creationId xmlns:a16="http://schemas.microsoft.com/office/drawing/2014/main" id="{094C8AE5-2829-3BDC-FD5A-4A5CD1621C36}"/>
              </a:ext>
            </a:extLst>
          </p:cNvPr>
          <p:cNvSpPr txBox="1"/>
          <p:nvPr/>
        </p:nvSpPr>
        <p:spPr>
          <a:xfrm>
            <a:off x="5628898" y="2792341"/>
            <a:ext cx="1441548"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a:ln>
                  <a:noFill/>
                </a:ln>
                <a:solidFill>
                  <a:prstClr val="black"/>
                </a:solidFill>
                <a:effectLst/>
                <a:uLnTx/>
                <a:uFillTx/>
                <a:latin typeface="Calibri" panose="020F0502020204030204"/>
                <a:ea typeface="+mn-ea"/>
                <a:cs typeface="+mn-cs"/>
              </a:rPr>
              <a:t>Consorcio</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000" b="1" err="1">
                <a:solidFill>
                  <a:prstClr val="black"/>
                </a:solidFill>
                <a:latin typeface="Calibri" panose="020F0502020204030204"/>
              </a:rPr>
              <a:t>distritoQRO</a:t>
            </a:r>
            <a:endParaRPr kumimoji="0" lang="es-ES_tradnl"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18">
            <a:extLst>
              <a:ext uri="{FF2B5EF4-FFF2-40B4-BE49-F238E27FC236}">
                <a16:creationId xmlns:a16="http://schemas.microsoft.com/office/drawing/2014/main" id="{FAC700EC-C1E9-AE88-A5E3-EB1BF2CD5397}"/>
              </a:ext>
            </a:extLst>
          </p:cNvPr>
          <p:cNvSpPr txBox="1"/>
          <p:nvPr/>
        </p:nvSpPr>
        <p:spPr>
          <a:xfrm>
            <a:off x="7715398" y="1987931"/>
            <a:ext cx="2049779"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400" b="1" i="0" u="none" strike="noStrike" kern="1200" cap="none" spc="0" normalizeH="0" baseline="0" noProof="0" dirty="0">
                <a:ln>
                  <a:noFill/>
                </a:ln>
                <a:solidFill>
                  <a:prstClr val="black"/>
                </a:solidFill>
                <a:effectLst/>
                <a:uLnTx/>
                <a:uFillTx/>
                <a:latin typeface="Calibri" panose="020F0502020204030204"/>
                <a:ea typeface="+mn-ea"/>
                <a:cs typeface="+mn-cs"/>
              </a:rPr>
              <a:t>RETOS SOCIALES O EMPRESARIALES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dirty="0">
                <a:solidFill>
                  <a:prstClr val="black"/>
                </a:solidFill>
                <a:latin typeface="Calibri" panose="020F0502020204030204"/>
              </a:rPr>
              <a:t>(Foco en escalamiento de las tecnologías +TRL-4)</a:t>
            </a:r>
            <a:endParaRPr kumimoji="0" lang="es-ES_tradnl"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22">
            <a:extLst>
              <a:ext uri="{FF2B5EF4-FFF2-40B4-BE49-F238E27FC236}">
                <a16:creationId xmlns:a16="http://schemas.microsoft.com/office/drawing/2014/main" id="{767088B7-07D9-89F3-FCBD-139725073C21}"/>
              </a:ext>
            </a:extLst>
          </p:cNvPr>
          <p:cNvSpPr txBox="1"/>
          <p:nvPr/>
        </p:nvSpPr>
        <p:spPr>
          <a:xfrm>
            <a:off x="7698989" y="3042734"/>
            <a:ext cx="204977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400" b="1" i="0" u="none" strike="noStrike" kern="1200" cap="none" spc="0" normalizeH="0" baseline="0" noProof="0">
                <a:ln>
                  <a:noFill/>
                </a:ln>
                <a:solidFill>
                  <a:srgbClr val="3C6EC9"/>
                </a:solidFill>
                <a:effectLst/>
                <a:uLnTx/>
                <a:uFillTx/>
                <a:latin typeface="Calibri" panose="020F0502020204030204"/>
                <a:ea typeface="+mn-ea"/>
                <a:cs typeface="+mn-cs"/>
              </a:rPr>
              <a:t>RECURSOS ECONÓMICOS</a:t>
            </a:r>
            <a:r>
              <a:rPr kumimoji="0" lang="es-ES_tradnl" sz="1400" b="1" i="0" u="none" strike="noStrike" kern="1200" cap="none" spc="0" normalizeH="0" baseline="0" noProof="0">
                <a:ln>
                  <a:noFill/>
                </a:ln>
                <a:solidFill>
                  <a:prstClr val="black"/>
                </a:solidFill>
                <a:effectLst/>
                <a:uLnTx/>
                <a:uFillTx/>
                <a:latin typeface="Calibri" panose="020F0502020204030204"/>
                <a:ea typeface="+mn-ea"/>
                <a:cs typeface="+mn-cs"/>
              </a:rPr>
              <a:t> + CONOCIMIENTO + TALENTO</a:t>
            </a:r>
          </a:p>
        </p:txBody>
      </p:sp>
      <p:sp>
        <p:nvSpPr>
          <p:cNvPr id="10" name="TextBox 19">
            <a:extLst>
              <a:ext uri="{FF2B5EF4-FFF2-40B4-BE49-F238E27FC236}">
                <a16:creationId xmlns:a16="http://schemas.microsoft.com/office/drawing/2014/main" id="{37684CB7-8123-2014-430D-882F5F5B76FA}"/>
              </a:ext>
            </a:extLst>
          </p:cNvPr>
          <p:cNvSpPr txBox="1"/>
          <p:nvPr/>
        </p:nvSpPr>
        <p:spPr>
          <a:xfrm>
            <a:off x="5490953" y="917097"/>
            <a:ext cx="166924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600" b="1" i="0" u="none" strike="noStrike" kern="1200" cap="none" spc="0" normalizeH="0" baseline="0" noProof="0">
                <a:ln>
                  <a:noFill/>
                </a:ln>
                <a:solidFill>
                  <a:prstClr val="black"/>
                </a:solidFill>
                <a:effectLst/>
                <a:uLnTx/>
                <a:uFillTx/>
                <a:latin typeface="Calibri" panose="020F0502020204030204"/>
                <a:ea typeface="+mn-ea"/>
                <a:cs typeface="+mn-cs"/>
              </a:rPr>
              <a:t>CONVOCATORIAS</a:t>
            </a:r>
          </a:p>
        </p:txBody>
      </p:sp>
      <p:pic>
        <p:nvPicPr>
          <p:cNvPr id="11" name="Graphic 24" descr="Court outline">
            <a:extLst>
              <a:ext uri="{FF2B5EF4-FFF2-40B4-BE49-F238E27FC236}">
                <a16:creationId xmlns:a16="http://schemas.microsoft.com/office/drawing/2014/main" id="{5BAE3762-4503-1235-EB19-57855D80DB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96884" y="3173236"/>
            <a:ext cx="914400" cy="914400"/>
          </a:xfrm>
          <a:prstGeom prst="rect">
            <a:avLst/>
          </a:prstGeom>
        </p:spPr>
      </p:pic>
      <p:sp>
        <p:nvSpPr>
          <p:cNvPr id="12" name="TextBox 25">
            <a:extLst>
              <a:ext uri="{FF2B5EF4-FFF2-40B4-BE49-F238E27FC236}">
                <a16:creationId xmlns:a16="http://schemas.microsoft.com/office/drawing/2014/main" id="{E401A078-2303-2079-918D-B3B8153A794A}"/>
              </a:ext>
            </a:extLst>
          </p:cNvPr>
          <p:cNvSpPr txBox="1"/>
          <p:nvPr/>
        </p:nvSpPr>
        <p:spPr>
          <a:xfrm>
            <a:off x="10650592" y="4018699"/>
            <a:ext cx="106631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X" sz="1800" b="0" i="0" u="none" strike="noStrike" kern="1200" cap="none" spc="0" normalizeH="0" baseline="0" noProof="0">
                <a:ln>
                  <a:noFill/>
                </a:ln>
                <a:solidFill>
                  <a:prstClr val="black"/>
                </a:solidFill>
                <a:effectLst/>
                <a:uLnTx/>
                <a:uFillTx/>
                <a:latin typeface="Calibri" panose="020F0502020204030204"/>
                <a:ea typeface="+mn-ea"/>
                <a:cs typeface="+mn-cs"/>
              </a:rPr>
              <a:t>Gobierno</a:t>
            </a:r>
          </a:p>
        </p:txBody>
      </p:sp>
      <p:pic>
        <p:nvPicPr>
          <p:cNvPr id="13" name="Graphic 27" descr="Clipboard with solid fill">
            <a:extLst>
              <a:ext uri="{FF2B5EF4-FFF2-40B4-BE49-F238E27FC236}">
                <a16:creationId xmlns:a16="http://schemas.microsoft.com/office/drawing/2014/main" id="{B8EC3DA3-676D-96F6-16D3-CA56046903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68373" y="1286429"/>
            <a:ext cx="914400" cy="914400"/>
          </a:xfrm>
          <a:prstGeom prst="rect">
            <a:avLst/>
          </a:prstGeom>
        </p:spPr>
      </p:pic>
      <p:pic>
        <p:nvPicPr>
          <p:cNvPr id="14" name="Graphic 29" descr="City outline">
            <a:extLst>
              <a:ext uri="{FF2B5EF4-FFF2-40B4-BE49-F238E27FC236}">
                <a16:creationId xmlns:a16="http://schemas.microsoft.com/office/drawing/2014/main" id="{11895726-FB56-8B5E-351C-874E42942B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12825" y="1655383"/>
            <a:ext cx="914400" cy="914400"/>
          </a:xfrm>
          <a:prstGeom prst="rect">
            <a:avLst/>
          </a:prstGeom>
        </p:spPr>
      </p:pic>
      <p:sp>
        <p:nvSpPr>
          <p:cNvPr id="15" name="TextBox 34">
            <a:extLst>
              <a:ext uri="{FF2B5EF4-FFF2-40B4-BE49-F238E27FC236}">
                <a16:creationId xmlns:a16="http://schemas.microsoft.com/office/drawing/2014/main" id="{A9681F68-ECFB-35B6-C91E-8E8917A77482}"/>
              </a:ext>
            </a:extLst>
          </p:cNvPr>
          <p:cNvSpPr txBox="1"/>
          <p:nvPr/>
        </p:nvSpPr>
        <p:spPr>
          <a:xfrm>
            <a:off x="9998912" y="2549675"/>
            <a:ext cx="234344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X" sz="1800" b="0" i="0" u="none" strike="noStrike" kern="1200" cap="none" spc="0" normalizeH="0" baseline="0" noProof="0">
                <a:ln>
                  <a:noFill/>
                </a:ln>
                <a:solidFill>
                  <a:prstClr val="black"/>
                </a:solidFill>
                <a:effectLst/>
                <a:uLnTx/>
                <a:uFillTx/>
                <a:latin typeface="Calibri" panose="020F0502020204030204"/>
                <a:ea typeface="+mn-ea"/>
                <a:cs typeface="+mn-cs"/>
              </a:rPr>
              <a:t>Aliados industriales</a:t>
            </a:r>
          </a:p>
        </p:txBody>
      </p:sp>
      <p:sp>
        <p:nvSpPr>
          <p:cNvPr id="16" name="TextBox 35">
            <a:extLst>
              <a:ext uri="{FF2B5EF4-FFF2-40B4-BE49-F238E27FC236}">
                <a16:creationId xmlns:a16="http://schemas.microsoft.com/office/drawing/2014/main" id="{D03E51D9-0603-9449-D261-96A0EFD0A74F}"/>
              </a:ext>
            </a:extLst>
          </p:cNvPr>
          <p:cNvSpPr txBox="1"/>
          <p:nvPr/>
        </p:nvSpPr>
        <p:spPr>
          <a:xfrm>
            <a:off x="5188370" y="4591878"/>
            <a:ext cx="22744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600" b="1" i="0" u="none" strike="noStrike" kern="1200" cap="none" spc="0" normalizeH="0" baseline="0" noProof="0">
                <a:ln>
                  <a:noFill/>
                </a:ln>
                <a:solidFill>
                  <a:prstClr val="black"/>
                </a:solidFill>
                <a:effectLst/>
                <a:uLnTx/>
                <a:uFillTx/>
                <a:latin typeface="Calibri" panose="020F0502020204030204"/>
                <a:ea typeface="+mn-ea"/>
                <a:cs typeface="+mn-cs"/>
              </a:rPr>
              <a:t>SOLUCIONES APLICADAS</a:t>
            </a:r>
          </a:p>
        </p:txBody>
      </p:sp>
      <p:sp>
        <p:nvSpPr>
          <p:cNvPr id="17" name="Right Brace 36">
            <a:extLst>
              <a:ext uri="{FF2B5EF4-FFF2-40B4-BE49-F238E27FC236}">
                <a16:creationId xmlns:a16="http://schemas.microsoft.com/office/drawing/2014/main" id="{2E2464AA-1216-2CE2-1D9D-BE20AAC49B7F}"/>
              </a:ext>
            </a:extLst>
          </p:cNvPr>
          <p:cNvSpPr/>
          <p:nvPr/>
        </p:nvSpPr>
        <p:spPr>
          <a:xfrm flipH="1">
            <a:off x="7566519" y="1895720"/>
            <a:ext cx="278644" cy="2375838"/>
          </a:xfrm>
          <a:prstGeom prst="rightBrace">
            <a:avLst>
              <a:gd name="adj1" fmla="val 8333"/>
              <a:gd name="adj2" fmla="val 50171"/>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Picture 2" descr="Solución - Iconos gratis de diverso">
            <a:extLst>
              <a:ext uri="{FF2B5EF4-FFF2-40B4-BE49-F238E27FC236}">
                <a16:creationId xmlns:a16="http://schemas.microsoft.com/office/drawing/2014/main" id="{480822C3-9D91-C4A7-6145-81188F41DB8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0425" y="4996938"/>
            <a:ext cx="1019479" cy="1019479"/>
          </a:xfrm>
          <a:prstGeom prst="rect">
            <a:avLst/>
          </a:prstGeom>
          <a:noFill/>
          <a:extLst>
            <a:ext uri="{909E8E84-426E-40DD-AFC4-6F175D3DCCD1}">
              <a14:hiddenFill xmlns:a14="http://schemas.microsoft.com/office/drawing/2010/main">
                <a:solidFill>
                  <a:srgbClr val="FFFFFF"/>
                </a:solidFill>
              </a14:hiddenFill>
            </a:ext>
          </a:extLst>
        </p:spPr>
      </p:pic>
      <p:sp>
        <p:nvSpPr>
          <p:cNvPr id="26" name="Right Brace 41">
            <a:extLst>
              <a:ext uri="{FF2B5EF4-FFF2-40B4-BE49-F238E27FC236}">
                <a16:creationId xmlns:a16="http://schemas.microsoft.com/office/drawing/2014/main" id="{BB920807-34C9-D963-DA8E-78C07CFACFEA}"/>
              </a:ext>
            </a:extLst>
          </p:cNvPr>
          <p:cNvSpPr/>
          <p:nvPr/>
        </p:nvSpPr>
        <p:spPr>
          <a:xfrm flipH="1">
            <a:off x="9746603" y="1611449"/>
            <a:ext cx="278644" cy="3031039"/>
          </a:xfrm>
          <a:prstGeom prst="rightBrace">
            <a:avLst>
              <a:gd name="adj1" fmla="val 8333"/>
              <a:gd name="adj2" fmla="val 50171"/>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8" name="Picture 4" descr="Universidad Autonoma de Querétaro - LabMex">
            <a:extLst>
              <a:ext uri="{FF2B5EF4-FFF2-40B4-BE49-F238E27FC236}">
                <a16:creationId xmlns:a16="http://schemas.microsoft.com/office/drawing/2014/main" id="{AE21B059-BA6A-39D5-CF32-815B73AEA2B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9794" y="3144389"/>
            <a:ext cx="1448050" cy="542806"/>
          </a:xfrm>
          <a:prstGeom prst="rect">
            <a:avLst/>
          </a:prstGeom>
          <a:noFill/>
          <a:extLst>
            <a:ext uri="{909E8E84-426E-40DD-AFC4-6F175D3DCCD1}">
              <a14:hiddenFill xmlns:a14="http://schemas.microsoft.com/office/drawing/2010/main">
                <a:solidFill>
                  <a:srgbClr val="FFFFFF"/>
                </a:solidFill>
              </a14:hiddenFill>
            </a:ext>
          </a:extLst>
        </p:spPr>
      </p:pic>
      <p:pic>
        <p:nvPicPr>
          <p:cNvPr id="31" name="Graphic 14" descr="Add with solid fill">
            <a:extLst>
              <a:ext uri="{FF2B5EF4-FFF2-40B4-BE49-F238E27FC236}">
                <a16:creationId xmlns:a16="http://schemas.microsoft.com/office/drawing/2014/main" id="{830A5271-5875-51CE-C243-1730122FA5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1348" y="3648341"/>
            <a:ext cx="352362" cy="352362"/>
          </a:xfrm>
          <a:prstGeom prst="rect">
            <a:avLst/>
          </a:prstGeom>
        </p:spPr>
      </p:pic>
      <p:sp>
        <p:nvSpPr>
          <p:cNvPr id="33" name="Bent-Up Arrow 31">
            <a:extLst>
              <a:ext uri="{FF2B5EF4-FFF2-40B4-BE49-F238E27FC236}">
                <a16:creationId xmlns:a16="http://schemas.microsoft.com/office/drawing/2014/main" id="{9553A274-1555-8475-22E6-D32261A221AC}"/>
              </a:ext>
            </a:extLst>
          </p:cNvPr>
          <p:cNvSpPr/>
          <p:nvPr/>
        </p:nvSpPr>
        <p:spPr>
          <a:xfrm rot="16200000">
            <a:off x="9418475" y="-119347"/>
            <a:ext cx="758426" cy="2805589"/>
          </a:xfrm>
          <a:prstGeom prst="bentUp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Bent-Up Arrow 31">
            <a:extLst>
              <a:ext uri="{FF2B5EF4-FFF2-40B4-BE49-F238E27FC236}">
                <a16:creationId xmlns:a16="http://schemas.microsoft.com/office/drawing/2014/main" id="{169D4DAA-42EB-E36C-8A68-F296A92112C0}"/>
              </a:ext>
            </a:extLst>
          </p:cNvPr>
          <p:cNvSpPr/>
          <p:nvPr/>
        </p:nvSpPr>
        <p:spPr>
          <a:xfrm rot="16200000" flipH="1" flipV="1">
            <a:off x="2293543" y="4031499"/>
            <a:ext cx="734636" cy="2730506"/>
          </a:xfrm>
          <a:prstGeom prst="bentUp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Bent-Up Arrow 31">
            <a:extLst>
              <a:ext uri="{FF2B5EF4-FFF2-40B4-BE49-F238E27FC236}">
                <a16:creationId xmlns:a16="http://schemas.microsoft.com/office/drawing/2014/main" id="{C89F2429-1FC8-019B-6EAC-B43CC5D84845}"/>
              </a:ext>
            </a:extLst>
          </p:cNvPr>
          <p:cNvSpPr/>
          <p:nvPr/>
        </p:nvSpPr>
        <p:spPr>
          <a:xfrm rot="10800000" flipH="1" flipV="1">
            <a:off x="8326511" y="4746257"/>
            <a:ext cx="2877331" cy="722141"/>
          </a:xfrm>
          <a:prstGeom prst="bentUp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Bent-Up Arrow 31">
            <a:extLst>
              <a:ext uri="{FF2B5EF4-FFF2-40B4-BE49-F238E27FC236}">
                <a16:creationId xmlns:a16="http://schemas.microsoft.com/office/drawing/2014/main" id="{54BECED4-0F18-399D-A883-C844434319E6}"/>
              </a:ext>
            </a:extLst>
          </p:cNvPr>
          <p:cNvSpPr/>
          <p:nvPr/>
        </p:nvSpPr>
        <p:spPr>
          <a:xfrm flipH="1" flipV="1">
            <a:off x="1148783" y="1061064"/>
            <a:ext cx="2877331" cy="722141"/>
          </a:xfrm>
          <a:prstGeom prst="bentUp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4" descr="Campus Juriquilla">
            <a:extLst>
              <a:ext uri="{FF2B5EF4-FFF2-40B4-BE49-F238E27FC236}">
                <a16:creationId xmlns:a16="http://schemas.microsoft.com/office/drawing/2014/main" id="{C0316394-EE1C-E107-EDFC-E35901EF15DF}"/>
              </a:ext>
            </a:extLst>
          </p:cNvPr>
          <p:cNvPicPr>
            <a:picLocks noChangeAspect="1" noChangeArrowheads="1"/>
          </p:cNvPicPr>
          <p:nvPr/>
        </p:nvPicPr>
        <p:blipFill>
          <a:blip r:embed="rId13" cstate="print">
            <a:duotone>
              <a:prstClr val="black"/>
              <a:schemeClr val="tx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940263" y="4042372"/>
            <a:ext cx="634531" cy="951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946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5" name="Picture 2" descr="Universidad Autónoma de Querétaro">
            <a:extLst>
              <a:ext uri="{FF2B5EF4-FFF2-40B4-BE49-F238E27FC236}">
                <a16:creationId xmlns:a16="http://schemas.microsoft.com/office/drawing/2014/main" id="{05831D46-6C6F-2498-E5F7-71A130478D3D}"/>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137266" y="5814274"/>
            <a:ext cx="1246185" cy="602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ampus Juriquilla">
            <a:extLst>
              <a:ext uri="{FF2B5EF4-FFF2-40B4-BE49-F238E27FC236}">
                <a16:creationId xmlns:a16="http://schemas.microsoft.com/office/drawing/2014/main" id="{616626D0-B577-73BE-7625-1FD32B1F30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9314" y="5675243"/>
            <a:ext cx="586923" cy="8803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A picture containing graphical user interface&#10;&#10;Description automatically generated">
            <a:extLst>
              <a:ext uri="{FF2B5EF4-FFF2-40B4-BE49-F238E27FC236}">
                <a16:creationId xmlns:a16="http://schemas.microsoft.com/office/drawing/2014/main" id="{3EAACF98-23B2-A35A-7027-F6AB4AB9D61D}"/>
              </a:ext>
            </a:extLst>
          </p:cNvPr>
          <p:cNvPicPr>
            <a:picLocks noChangeAspect="1"/>
          </p:cNvPicPr>
          <p:nvPr/>
        </p:nvPicPr>
        <p:blipFill>
          <a:blip r:embed="rId5"/>
          <a:stretch>
            <a:fillRect/>
          </a:stretch>
        </p:blipFill>
        <p:spPr>
          <a:xfrm>
            <a:off x="4417770" y="5852483"/>
            <a:ext cx="1703633" cy="525904"/>
          </a:xfrm>
          <a:prstGeom prst="rect">
            <a:avLst/>
          </a:prstGeom>
        </p:spPr>
      </p:pic>
      <p:sp>
        <p:nvSpPr>
          <p:cNvPr id="11" name="CuadroTexto 10">
            <a:extLst>
              <a:ext uri="{FF2B5EF4-FFF2-40B4-BE49-F238E27FC236}">
                <a16:creationId xmlns:a16="http://schemas.microsoft.com/office/drawing/2014/main" id="{540FCA16-C067-42CD-0110-54AAB90D541A}"/>
              </a:ext>
            </a:extLst>
          </p:cNvPr>
          <p:cNvSpPr txBox="1"/>
          <p:nvPr/>
        </p:nvSpPr>
        <p:spPr>
          <a:xfrm>
            <a:off x="2728913" y="1889915"/>
            <a:ext cx="7523794" cy="1077218"/>
          </a:xfrm>
          <a:prstGeom prst="rect">
            <a:avLst/>
          </a:prstGeom>
          <a:noFill/>
        </p:spPr>
        <p:txBody>
          <a:bodyPr wrap="square">
            <a:spAutoFit/>
          </a:bodyPr>
          <a:lstStyle/>
          <a:p>
            <a:r>
              <a:rPr lang="es-MX" sz="4000" b="1">
                <a:solidFill>
                  <a:schemeClr val="bg1"/>
                </a:solidFill>
              </a:rPr>
              <a:t>Sostenibilidad agroalimentaria</a:t>
            </a:r>
          </a:p>
          <a:p>
            <a:r>
              <a:rPr lang="es-MX" sz="2400">
                <a:solidFill>
                  <a:schemeClr val="bg1"/>
                </a:solidFill>
              </a:rPr>
              <a:t>1er reto y convocatoria</a:t>
            </a:r>
            <a:endParaRPr lang="es-MX" sz="4000">
              <a:solidFill>
                <a:schemeClr val="bg1"/>
              </a:solidFill>
            </a:endParaRPr>
          </a:p>
        </p:txBody>
      </p:sp>
      <p:grpSp>
        <p:nvGrpSpPr>
          <p:cNvPr id="16" name="Grupo 15">
            <a:extLst>
              <a:ext uri="{FF2B5EF4-FFF2-40B4-BE49-F238E27FC236}">
                <a16:creationId xmlns:a16="http://schemas.microsoft.com/office/drawing/2014/main" id="{379A3A08-F5F6-5B42-D51F-DB05AA3F1F70}"/>
              </a:ext>
            </a:extLst>
          </p:cNvPr>
          <p:cNvGrpSpPr/>
          <p:nvPr/>
        </p:nvGrpSpPr>
        <p:grpSpPr>
          <a:xfrm>
            <a:off x="1804303" y="5693394"/>
            <a:ext cx="3948755" cy="844083"/>
            <a:chOff x="1804303" y="5749621"/>
            <a:chExt cx="3948755" cy="844083"/>
          </a:xfrm>
        </p:grpSpPr>
        <p:sp>
          <p:nvSpPr>
            <p:cNvPr id="12" name="CuadroTexto 11">
              <a:extLst>
                <a:ext uri="{FF2B5EF4-FFF2-40B4-BE49-F238E27FC236}">
                  <a16:creationId xmlns:a16="http://schemas.microsoft.com/office/drawing/2014/main" id="{A9B231A2-B8E7-6F7B-7F2C-3A17CEC641E8}"/>
                </a:ext>
              </a:extLst>
            </p:cNvPr>
            <p:cNvSpPr txBox="1"/>
            <p:nvPr/>
          </p:nvSpPr>
          <p:spPr>
            <a:xfrm>
              <a:off x="1804304" y="6008929"/>
              <a:ext cx="3948754" cy="584775"/>
            </a:xfrm>
            <a:prstGeom prst="rect">
              <a:avLst/>
            </a:prstGeom>
            <a:noFill/>
          </p:spPr>
          <p:txBody>
            <a:bodyPr wrap="square" rtlCol="0">
              <a:spAutoFit/>
            </a:bodyPr>
            <a:lstStyle/>
            <a:p>
              <a:r>
                <a:rPr lang="es-MX" sz="3200" b="1">
                  <a:solidFill>
                    <a:schemeClr val="bg1"/>
                  </a:solidFill>
                  <a:latin typeface="DIN Condensed" pitchFamily="2" charset="0"/>
                </a:rPr>
                <a:t>distritoQRO</a:t>
              </a:r>
            </a:p>
          </p:txBody>
        </p:sp>
        <p:sp>
          <p:nvSpPr>
            <p:cNvPr id="13" name="CuadroTexto 12">
              <a:extLst>
                <a:ext uri="{FF2B5EF4-FFF2-40B4-BE49-F238E27FC236}">
                  <a16:creationId xmlns:a16="http://schemas.microsoft.com/office/drawing/2014/main" id="{5529F07B-770E-7BEA-92D9-F68AD362621E}"/>
                </a:ext>
              </a:extLst>
            </p:cNvPr>
            <p:cNvSpPr txBox="1"/>
            <p:nvPr/>
          </p:nvSpPr>
          <p:spPr>
            <a:xfrm>
              <a:off x="1804303" y="5749621"/>
              <a:ext cx="2744861" cy="369332"/>
            </a:xfrm>
            <a:prstGeom prst="rect">
              <a:avLst/>
            </a:prstGeom>
            <a:noFill/>
          </p:spPr>
          <p:txBody>
            <a:bodyPr wrap="square">
              <a:spAutoFit/>
            </a:bodyPr>
            <a:lstStyle/>
            <a:p>
              <a:r>
                <a:rPr lang="es-MX">
                  <a:solidFill>
                    <a:schemeClr val="bg1"/>
                  </a:solidFill>
                  <a:latin typeface="DIN Condensed" pitchFamily="2" charset="0"/>
                </a:rPr>
                <a:t>CONSORCIO</a:t>
              </a:r>
              <a:endParaRPr lang="es-MX" sz="1400">
                <a:solidFill>
                  <a:schemeClr val="bg1"/>
                </a:solidFill>
              </a:endParaRPr>
            </a:p>
          </p:txBody>
        </p:sp>
      </p:grpSp>
      <p:cxnSp>
        <p:nvCxnSpPr>
          <p:cNvPr id="15" name="Conector recto 14">
            <a:extLst>
              <a:ext uri="{FF2B5EF4-FFF2-40B4-BE49-F238E27FC236}">
                <a16:creationId xmlns:a16="http://schemas.microsoft.com/office/drawing/2014/main" id="{95F2CD46-D383-E487-075C-072E65C2A07D}"/>
              </a:ext>
            </a:extLst>
          </p:cNvPr>
          <p:cNvCxnSpPr/>
          <p:nvPr/>
        </p:nvCxnSpPr>
        <p:spPr>
          <a:xfrm>
            <a:off x="4149090" y="5579002"/>
            <a:ext cx="0" cy="10728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7" name="CuadroTexto 16">
            <a:extLst>
              <a:ext uri="{FF2B5EF4-FFF2-40B4-BE49-F238E27FC236}">
                <a16:creationId xmlns:a16="http://schemas.microsoft.com/office/drawing/2014/main" id="{8BDFFBFF-2A1A-4C57-5D4B-1C1850798232}"/>
              </a:ext>
            </a:extLst>
          </p:cNvPr>
          <p:cNvSpPr txBox="1"/>
          <p:nvPr/>
        </p:nvSpPr>
        <p:spPr>
          <a:xfrm>
            <a:off x="5213430" y="3686533"/>
            <a:ext cx="1887120" cy="369332"/>
          </a:xfrm>
          <a:prstGeom prst="rect">
            <a:avLst/>
          </a:prstGeom>
          <a:noFill/>
        </p:spPr>
        <p:txBody>
          <a:bodyPr wrap="none" rtlCol="0">
            <a:spAutoFit/>
          </a:bodyPr>
          <a:lstStyle/>
          <a:p>
            <a:r>
              <a:rPr lang="es-MX" dirty="0">
                <a:solidFill>
                  <a:schemeClr val="bg1"/>
                </a:solidFill>
              </a:rPr>
              <a:t>27 de enero 2025</a:t>
            </a:r>
          </a:p>
        </p:txBody>
      </p:sp>
    </p:spTree>
    <p:extLst>
      <p:ext uri="{BB962C8B-B14F-4D97-AF65-F5344CB8AC3E}">
        <p14:creationId xmlns:p14="http://schemas.microsoft.com/office/powerpoint/2010/main" val="1917660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DFA10-9864-A489-2F62-E4F689337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55E2D-417F-4617-5871-24E3F082C00A}"/>
              </a:ext>
            </a:extLst>
          </p:cNvPr>
          <p:cNvSpPr>
            <a:spLocks noGrp="1"/>
          </p:cNvSpPr>
          <p:nvPr>
            <p:ph type="title"/>
          </p:nvPr>
        </p:nvSpPr>
        <p:spPr/>
        <p:txBody>
          <a:bodyPr/>
          <a:lstStyle/>
          <a:p>
            <a:r>
              <a:rPr lang="es-ES_tradnl"/>
              <a:t>Objetivo</a:t>
            </a:r>
          </a:p>
        </p:txBody>
      </p:sp>
      <p:sp>
        <p:nvSpPr>
          <p:cNvPr id="49" name="TextBox 48">
            <a:extLst>
              <a:ext uri="{FF2B5EF4-FFF2-40B4-BE49-F238E27FC236}">
                <a16:creationId xmlns:a16="http://schemas.microsoft.com/office/drawing/2014/main" id="{DA96F232-A9DB-A5DD-11C2-8914919AEE76}"/>
              </a:ext>
            </a:extLst>
          </p:cNvPr>
          <p:cNvSpPr txBox="1"/>
          <p:nvPr/>
        </p:nvSpPr>
        <p:spPr>
          <a:xfrm>
            <a:off x="838200" y="2644170"/>
            <a:ext cx="10697870" cy="1569660"/>
          </a:xfrm>
          <a:prstGeom prst="rect">
            <a:avLst/>
          </a:prstGeom>
          <a:noFill/>
        </p:spPr>
        <p:txBody>
          <a:bodyPr wrap="square" lIns="91440" tIns="45720" rIns="91440" bIns="45720" anchor="t">
            <a:spAutoFit/>
          </a:bodyPr>
          <a:lstStyle/>
          <a:p>
            <a:pPr marR="0" lvl="0" algn="just" defTabSz="914400" rtl="0" eaLnBrk="1" fontAlgn="auto" latinLnBrk="0" hangingPunct="1">
              <a:lnSpc>
                <a:spcPct val="100000"/>
              </a:lnSpc>
              <a:spcBef>
                <a:spcPts val="0"/>
              </a:spcBef>
              <a:spcAft>
                <a:spcPts val="0"/>
              </a:spcAft>
              <a:buClrTx/>
              <a:buSzTx/>
              <a:tabLst/>
              <a:defRPr/>
            </a:pPr>
            <a:r>
              <a:rPr kumimoji="0" lang="es-MX" sz="2400" b="1" i="0" u="none" strike="noStrike" kern="1200" cap="none" spc="0" normalizeH="0" baseline="0" noProof="0" dirty="0">
                <a:ln>
                  <a:noFill/>
                </a:ln>
                <a:effectLst/>
                <a:uLnTx/>
                <a:uFillTx/>
                <a:latin typeface="NeueHaasGroteskDisp Pro"/>
                <a:ea typeface="+mn-ea"/>
                <a:cs typeface="+mn-cs"/>
              </a:rPr>
              <a:t>Impulsar soluciones a los grandes retos </a:t>
            </a:r>
            <a:r>
              <a:rPr lang="es-MX" sz="2400" b="1" dirty="0">
                <a:latin typeface="NeueHaasGroteskDisp Pro"/>
              </a:rPr>
              <a:t>de la </a:t>
            </a:r>
            <a:r>
              <a:rPr lang="es-MX" sz="2400" b="1" dirty="0">
                <a:solidFill>
                  <a:schemeClr val="accent1"/>
                </a:solidFill>
                <a:latin typeface="NeueHaasGroteskDisp Pro"/>
              </a:rPr>
              <a:t>sostenibilidad</a:t>
            </a:r>
            <a:r>
              <a:rPr lang="es-MX" sz="2400" b="1" dirty="0">
                <a:latin typeface="NeueHaasGroteskDisp Pro"/>
              </a:rPr>
              <a:t> </a:t>
            </a:r>
            <a:r>
              <a:rPr lang="es-MX" sz="2400" b="1" dirty="0">
                <a:solidFill>
                  <a:schemeClr val="accent1"/>
                </a:solidFill>
                <a:latin typeface="NeueHaasGroteskDisp Pro"/>
              </a:rPr>
              <a:t>agroalimentaria, </a:t>
            </a:r>
            <a:r>
              <a:rPr lang="es-MX" sz="2400" b="1" dirty="0">
                <a:latin typeface="NeueHaasGroteskDisp Pro"/>
              </a:rPr>
              <a:t>a través de la colaboración público-privada, entre los actores relevantes del sector, para potenciar el impacto y valor de la investigación y </a:t>
            </a:r>
            <a:r>
              <a:rPr lang="es-ES" sz="2400" b="1" dirty="0">
                <a:latin typeface="NeueHaasGroteskDisp Pro"/>
              </a:rPr>
              <a:t>desarrollo, la</a:t>
            </a:r>
            <a:r>
              <a:rPr lang="es-MX" sz="2400" b="1" dirty="0">
                <a:latin typeface="NeueHaasGroteskDisp Pro"/>
              </a:rPr>
              <a:t> innovación y el emprendimiento de base tecnológica.</a:t>
            </a:r>
          </a:p>
        </p:txBody>
      </p:sp>
    </p:spTree>
    <p:extLst>
      <p:ext uri="{BB962C8B-B14F-4D97-AF65-F5344CB8AC3E}">
        <p14:creationId xmlns:p14="http://schemas.microsoft.com/office/powerpoint/2010/main" val="1086224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EF073-CFD7-5474-A055-B28799B4926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B4F7B90-B3E6-BE23-A400-0BB9F3777E24}"/>
              </a:ext>
            </a:extLst>
          </p:cNvPr>
          <p:cNvSpPr>
            <a:spLocks noGrp="1"/>
          </p:cNvSpPr>
          <p:nvPr>
            <p:ph type="title"/>
          </p:nvPr>
        </p:nvSpPr>
        <p:spPr/>
        <p:txBody>
          <a:bodyPr/>
          <a:lstStyle/>
          <a:p>
            <a:r>
              <a:rPr lang="es-MX" sz="3200" b="1"/>
              <a:t>Líneas de trabajo a impulsar </a:t>
            </a:r>
            <a:endParaRPr lang="es-MX"/>
          </a:p>
        </p:txBody>
      </p:sp>
      <p:graphicFrame>
        <p:nvGraphicFramePr>
          <p:cNvPr id="4" name="Marcador de contenido 3">
            <a:extLst>
              <a:ext uri="{FF2B5EF4-FFF2-40B4-BE49-F238E27FC236}">
                <a16:creationId xmlns:a16="http://schemas.microsoft.com/office/drawing/2014/main" id="{92732350-95C4-AE11-D8F2-1491907B476C}"/>
              </a:ext>
            </a:extLst>
          </p:cNvPr>
          <p:cNvGraphicFramePr>
            <a:graphicFrameLocks noGrp="1"/>
          </p:cNvGraphicFramePr>
          <p:nvPr>
            <p:ph idx="1"/>
            <p:extLst>
              <p:ext uri="{D42A27DB-BD31-4B8C-83A1-F6EECF244321}">
                <p14:modId xmlns:p14="http://schemas.microsoft.com/office/powerpoint/2010/main" val="2281185838"/>
              </p:ext>
            </p:extLst>
          </p:nvPr>
        </p:nvGraphicFramePr>
        <p:xfrm>
          <a:off x="838200" y="1198179"/>
          <a:ext cx="10515600" cy="4752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3654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31C3D-6E4F-459B-C816-6D5C8C61E45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DB4A87C-0FF7-FAAC-4F1E-DF5C44E6C349}"/>
              </a:ext>
            </a:extLst>
          </p:cNvPr>
          <p:cNvSpPr>
            <a:spLocks noGrp="1"/>
          </p:cNvSpPr>
          <p:nvPr>
            <p:ph type="title"/>
          </p:nvPr>
        </p:nvSpPr>
        <p:spPr/>
        <p:txBody>
          <a:bodyPr/>
          <a:lstStyle/>
          <a:p>
            <a:r>
              <a:rPr lang="es-MX" sz="3200" b="1"/>
              <a:t>Línea de tiempo</a:t>
            </a:r>
            <a:endParaRPr lang="es-MX"/>
          </a:p>
        </p:txBody>
      </p:sp>
      <p:sp>
        <p:nvSpPr>
          <p:cNvPr id="5" name="Google Shape;687;g2ffaf27f645_0_195">
            <a:extLst>
              <a:ext uri="{FF2B5EF4-FFF2-40B4-BE49-F238E27FC236}">
                <a16:creationId xmlns:a16="http://schemas.microsoft.com/office/drawing/2014/main" id="{61D4A5FE-6AE4-7E07-8733-78CE289362D2}"/>
              </a:ext>
            </a:extLst>
          </p:cNvPr>
          <p:cNvSpPr txBox="1"/>
          <p:nvPr/>
        </p:nvSpPr>
        <p:spPr>
          <a:xfrm>
            <a:off x="1000786" y="1343025"/>
            <a:ext cx="6858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a:solidFill>
                  <a:schemeClr val="accent5"/>
                </a:solidFill>
                <a:latin typeface="Lato"/>
                <a:ea typeface="Lato"/>
                <a:cs typeface="Lato"/>
                <a:sym typeface="Lato"/>
              </a:rPr>
              <a:t>202</a:t>
            </a:r>
            <a:r>
              <a:rPr lang="es-MX" sz="1400" b="1">
                <a:solidFill>
                  <a:schemeClr val="accent5"/>
                </a:solidFill>
                <a:latin typeface="Lato"/>
                <a:ea typeface="Lato"/>
                <a:cs typeface="Lato"/>
                <a:sym typeface="Lato"/>
              </a:rPr>
              <a:t>4</a:t>
            </a:r>
            <a:endParaRPr sz="1400" b="1" i="0" u="none" strike="noStrike" cap="none">
              <a:solidFill>
                <a:schemeClr val="accent5"/>
              </a:solidFill>
              <a:latin typeface="Lato"/>
              <a:ea typeface="Lato"/>
              <a:cs typeface="Lato"/>
              <a:sym typeface="Lato"/>
            </a:endParaRPr>
          </a:p>
        </p:txBody>
      </p:sp>
      <p:cxnSp>
        <p:nvCxnSpPr>
          <p:cNvPr id="6" name="Google Shape;698;g2ffaf27f645_0_195">
            <a:extLst>
              <a:ext uri="{FF2B5EF4-FFF2-40B4-BE49-F238E27FC236}">
                <a16:creationId xmlns:a16="http://schemas.microsoft.com/office/drawing/2014/main" id="{69E84375-3755-3C83-A2F4-2F18D4C8734E}"/>
              </a:ext>
            </a:extLst>
          </p:cNvPr>
          <p:cNvCxnSpPr/>
          <p:nvPr/>
        </p:nvCxnSpPr>
        <p:spPr>
          <a:xfrm>
            <a:off x="2263994" y="1543125"/>
            <a:ext cx="0" cy="2200200"/>
          </a:xfrm>
          <a:prstGeom prst="straightConnector1">
            <a:avLst/>
          </a:prstGeom>
          <a:noFill/>
          <a:ln w="9525" cap="flat" cmpd="sng">
            <a:solidFill>
              <a:srgbClr val="CCCCCC"/>
            </a:solidFill>
            <a:prstDash val="dash"/>
            <a:round/>
            <a:headEnd type="none" w="sm" len="sm"/>
            <a:tailEnd type="none" w="sm" len="sm"/>
          </a:ln>
        </p:spPr>
      </p:cxnSp>
      <p:cxnSp>
        <p:nvCxnSpPr>
          <p:cNvPr id="7" name="Google Shape;716;g2ffaf27f645_0_195">
            <a:extLst>
              <a:ext uri="{FF2B5EF4-FFF2-40B4-BE49-F238E27FC236}">
                <a16:creationId xmlns:a16="http://schemas.microsoft.com/office/drawing/2014/main" id="{4FD6A7A8-9EBC-B6A9-0495-E8C2A7376469}"/>
              </a:ext>
            </a:extLst>
          </p:cNvPr>
          <p:cNvCxnSpPr>
            <a:cxnSpLocks/>
          </p:cNvCxnSpPr>
          <p:nvPr/>
        </p:nvCxnSpPr>
        <p:spPr>
          <a:xfrm>
            <a:off x="2358584" y="1543125"/>
            <a:ext cx="2970161" cy="0"/>
          </a:xfrm>
          <a:prstGeom prst="straightConnector1">
            <a:avLst/>
          </a:prstGeom>
          <a:noFill/>
          <a:ln w="9525" cap="flat" cmpd="sng">
            <a:solidFill>
              <a:schemeClr val="accent3"/>
            </a:solidFill>
            <a:prstDash val="solid"/>
            <a:round/>
            <a:headEnd type="oval" w="med" len="med"/>
            <a:tailEnd type="none" w="sm" len="sm"/>
          </a:ln>
        </p:spPr>
      </p:cxnSp>
      <p:sp>
        <p:nvSpPr>
          <p:cNvPr id="8" name="Google Shape;717;g2ffaf27f645_0_195">
            <a:extLst>
              <a:ext uri="{FF2B5EF4-FFF2-40B4-BE49-F238E27FC236}">
                <a16:creationId xmlns:a16="http://schemas.microsoft.com/office/drawing/2014/main" id="{9F0033E9-C4D2-B29C-3E9D-594BAF92214F}"/>
              </a:ext>
            </a:extLst>
          </p:cNvPr>
          <p:cNvSpPr txBox="1"/>
          <p:nvPr/>
        </p:nvSpPr>
        <p:spPr>
          <a:xfrm>
            <a:off x="5646893" y="1343025"/>
            <a:ext cx="685800" cy="400200"/>
          </a:xfrm>
          <a:prstGeom prst="rect">
            <a:avLst/>
          </a:prstGeom>
          <a:noFill/>
          <a:ln>
            <a:noFill/>
          </a:ln>
        </p:spPr>
        <p:txBody>
          <a:bodyPr spcFirstLastPara="1" wrap="square" lIns="91425" tIns="91425" rIns="91425" bIns="91425" anchor="t" anchorCtr="0">
            <a:spAutoFit/>
          </a:bodyPr>
          <a:lstStyle>
            <a:defPPr>
              <a:defRPr lang="en-US"/>
            </a:defPPr>
            <a:lvl1pPr marR="0" lvl="0" indent="0" algn="ctr">
              <a:lnSpc>
                <a:spcPct val="100000"/>
              </a:lnSpc>
              <a:spcBef>
                <a:spcPts val="0"/>
              </a:spcBef>
              <a:spcAft>
                <a:spcPts val="0"/>
              </a:spcAft>
              <a:buClr>
                <a:srgbClr val="000000"/>
              </a:buClr>
              <a:buSzPts val="1400"/>
              <a:buFont typeface="Arial"/>
              <a:buNone/>
              <a:defRPr sz="1400" b="1" i="0" u="none" strike="noStrike" cap="none">
                <a:solidFill>
                  <a:schemeClr val="accent5"/>
                </a:solidFill>
                <a:latin typeface="Lato"/>
                <a:ea typeface="Lato"/>
                <a:cs typeface="Lato"/>
              </a:defRPr>
            </a:lvl1pPr>
          </a:lstStyle>
          <a:p>
            <a:r>
              <a:rPr lang="es-MX">
                <a:sym typeface="Lato"/>
              </a:rPr>
              <a:t>2025</a:t>
            </a:r>
            <a:endParaRPr>
              <a:sym typeface="Lato"/>
            </a:endParaRPr>
          </a:p>
        </p:txBody>
      </p:sp>
      <p:cxnSp>
        <p:nvCxnSpPr>
          <p:cNvPr id="10" name="Google Shape;719;g2ffaf27f645_0_195">
            <a:extLst>
              <a:ext uri="{FF2B5EF4-FFF2-40B4-BE49-F238E27FC236}">
                <a16:creationId xmlns:a16="http://schemas.microsoft.com/office/drawing/2014/main" id="{7AC7FB59-9D37-22C1-9E31-67553A4218F3}"/>
              </a:ext>
            </a:extLst>
          </p:cNvPr>
          <p:cNvCxnSpPr>
            <a:cxnSpLocks/>
          </p:cNvCxnSpPr>
          <p:nvPr/>
        </p:nvCxnSpPr>
        <p:spPr>
          <a:xfrm>
            <a:off x="6484883" y="1543125"/>
            <a:ext cx="3121572" cy="0"/>
          </a:xfrm>
          <a:prstGeom prst="straightConnector1">
            <a:avLst/>
          </a:prstGeom>
          <a:noFill/>
          <a:ln w="9525" cap="flat" cmpd="sng">
            <a:solidFill>
              <a:schemeClr val="accent3"/>
            </a:solidFill>
            <a:prstDash val="solid"/>
            <a:round/>
            <a:headEnd type="none" w="sm" len="sm"/>
            <a:tailEnd type="oval" w="med" len="med"/>
          </a:ln>
        </p:spPr>
      </p:cxnSp>
      <p:graphicFrame>
        <p:nvGraphicFramePr>
          <p:cNvPr id="13" name="Marcador de contenido 3">
            <a:extLst>
              <a:ext uri="{FF2B5EF4-FFF2-40B4-BE49-F238E27FC236}">
                <a16:creationId xmlns:a16="http://schemas.microsoft.com/office/drawing/2014/main" id="{82635E70-F61E-BF03-DA2A-C22FD0449366}"/>
              </a:ext>
            </a:extLst>
          </p:cNvPr>
          <p:cNvGraphicFramePr>
            <a:graphicFrameLocks noGrp="1"/>
          </p:cNvGraphicFramePr>
          <p:nvPr>
            <p:ph idx="1"/>
            <p:extLst>
              <p:ext uri="{D42A27DB-BD31-4B8C-83A1-F6EECF244321}">
                <p14:modId xmlns:p14="http://schemas.microsoft.com/office/powerpoint/2010/main" val="1122399013"/>
              </p:ext>
            </p:extLst>
          </p:nvPr>
        </p:nvGraphicFramePr>
        <p:xfrm>
          <a:off x="632085" y="1743225"/>
          <a:ext cx="10927829" cy="3202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8" name="Google Shape;698;g2ffaf27f645_0_195">
            <a:extLst>
              <a:ext uri="{FF2B5EF4-FFF2-40B4-BE49-F238E27FC236}">
                <a16:creationId xmlns:a16="http://schemas.microsoft.com/office/drawing/2014/main" id="{03517C03-FBD8-747B-7653-26FD4C1983FB}"/>
              </a:ext>
            </a:extLst>
          </p:cNvPr>
          <p:cNvCxnSpPr/>
          <p:nvPr/>
        </p:nvCxnSpPr>
        <p:spPr>
          <a:xfrm>
            <a:off x="9889249" y="1543125"/>
            <a:ext cx="0" cy="2200200"/>
          </a:xfrm>
          <a:prstGeom prst="straightConnector1">
            <a:avLst/>
          </a:prstGeom>
          <a:noFill/>
          <a:ln w="9525" cap="flat" cmpd="sng">
            <a:solidFill>
              <a:srgbClr val="CCCCCC"/>
            </a:solidFill>
            <a:prstDash val="dash"/>
            <a:round/>
            <a:headEnd type="none" w="sm" len="sm"/>
            <a:tailEnd type="none" w="sm" len="sm"/>
          </a:ln>
        </p:spPr>
      </p:cxnSp>
      <p:sp>
        <p:nvSpPr>
          <p:cNvPr id="19" name="Google Shape;717;g2ffaf27f645_0_195">
            <a:extLst>
              <a:ext uri="{FF2B5EF4-FFF2-40B4-BE49-F238E27FC236}">
                <a16:creationId xmlns:a16="http://schemas.microsoft.com/office/drawing/2014/main" id="{C2AD4D51-4004-C5CB-A059-457997AB2210}"/>
              </a:ext>
            </a:extLst>
          </p:cNvPr>
          <p:cNvSpPr txBox="1"/>
          <p:nvPr/>
        </p:nvSpPr>
        <p:spPr>
          <a:xfrm>
            <a:off x="10554243" y="1324290"/>
            <a:ext cx="685800" cy="400200"/>
          </a:xfrm>
          <a:prstGeom prst="rect">
            <a:avLst/>
          </a:prstGeom>
          <a:noFill/>
          <a:ln>
            <a:noFill/>
          </a:ln>
        </p:spPr>
        <p:txBody>
          <a:bodyPr spcFirstLastPara="1" wrap="square" lIns="91425" tIns="91425" rIns="91425" bIns="91425" anchor="t" anchorCtr="0">
            <a:spAutoFit/>
          </a:bodyPr>
          <a:lstStyle>
            <a:defPPr>
              <a:defRPr lang="en-US"/>
            </a:defPPr>
            <a:lvl1pPr marR="0" lvl="0" indent="0" algn="ctr">
              <a:lnSpc>
                <a:spcPct val="100000"/>
              </a:lnSpc>
              <a:spcBef>
                <a:spcPts val="0"/>
              </a:spcBef>
              <a:spcAft>
                <a:spcPts val="0"/>
              </a:spcAft>
              <a:buClr>
                <a:srgbClr val="000000"/>
              </a:buClr>
              <a:buSzPts val="1400"/>
              <a:buFont typeface="Arial"/>
              <a:buNone/>
              <a:defRPr sz="1400" b="1" i="0" u="none" strike="noStrike" cap="none">
                <a:solidFill>
                  <a:schemeClr val="accent5"/>
                </a:solidFill>
                <a:latin typeface="Lato"/>
                <a:ea typeface="Lato"/>
                <a:cs typeface="Lato"/>
              </a:defRPr>
            </a:lvl1pPr>
          </a:lstStyle>
          <a:p>
            <a:r>
              <a:rPr lang="es-MX">
                <a:sym typeface="Lato"/>
              </a:rPr>
              <a:t>2026</a:t>
            </a:r>
            <a:endParaRPr>
              <a:sym typeface="Lato"/>
            </a:endParaRPr>
          </a:p>
        </p:txBody>
      </p:sp>
      <p:cxnSp>
        <p:nvCxnSpPr>
          <p:cNvPr id="23" name="Google Shape;716;g2ffaf27f645_0_195">
            <a:extLst>
              <a:ext uri="{FF2B5EF4-FFF2-40B4-BE49-F238E27FC236}">
                <a16:creationId xmlns:a16="http://schemas.microsoft.com/office/drawing/2014/main" id="{C15400F1-A1AE-A31C-56D6-7B906539A56A}"/>
              </a:ext>
            </a:extLst>
          </p:cNvPr>
          <p:cNvCxnSpPr>
            <a:cxnSpLocks/>
          </p:cNvCxnSpPr>
          <p:nvPr/>
        </p:nvCxnSpPr>
        <p:spPr>
          <a:xfrm>
            <a:off x="10127548" y="1543125"/>
            <a:ext cx="332296" cy="0"/>
          </a:xfrm>
          <a:prstGeom prst="straightConnector1">
            <a:avLst/>
          </a:prstGeom>
          <a:noFill/>
          <a:ln w="9525" cap="flat" cmpd="sng">
            <a:solidFill>
              <a:schemeClr val="accent3"/>
            </a:solidFill>
            <a:prstDash val="solid"/>
            <a:round/>
            <a:headEnd type="oval" w="med" len="med"/>
            <a:tailEnd type="none" w="sm" len="sm"/>
          </a:ln>
        </p:spPr>
      </p:cxnSp>
      <p:cxnSp>
        <p:nvCxnSpPr>
          <p:cNvPr id="26" name="Google Shape;719;g2ffaf27f645_0_195">
            <a:extLst>
              <a:ext uri="{FF2B5EF4-FFF2-40B4-BE49-F238E27FC236}">
                <a16:creationId xmlns:a16="http://schemas.microsoft.com/office/drawing/2014/main" id="{A4047101-2837-E771-4223-9A797FD72EEC}"/>
              </a:ext>
            </a:extLst>
          </p:cNvPr>
          <p:cNvCxnSpPr>
            <a:cxnSpLocks/>
          </p:cNvCxnSpPr>
          <p:nvPr/>
        </p:nvCxnSpPr>
        <p:spPr>
          <a:xfrm>
            <a:off x="1686586" y="1543125"/>
            <a:ext cx="447248" cy="0"/>
          </a:xfrm>
          <a:prstGeom prst="straightConnector1">
            <a:avLst/>
          </a:prstGeom>
          <a:noFill/>
          <a:ln w="9525" cap="flat" cmpd="sng">
            <a:solidFill>
              <a:schemeClr val="accent3"/>
            </a:solidFill>
            <a:prstDash val="solid"/>
            <a:round/>
            <a:headEnd type="none" w="sm" len="sm"/>
            <a:tailEnd type="oval" w="med" len="med"/>
          </a:ln>
        </p:spPr>
      </p:cxnSp>
    </p:spTree>
    <p:extLst>
      <p:ext uri="{BB962C8B-B14F-4D97-AF65-F5344CB8AC3E}">
        <p14:creationId xmlns:p14="http://schemas.microsoft.com/office/powerpoint/2010/main" val="3406802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TEC-UNAM">
      <a:dk1>
        <a:srgbClr val="333F48"/>
      </a:dk1>
      <a:lt1>
        <a:srgbClr val="FFFFFF"/>
      </a:lt1>
      <a:dk2>
        <a:srgbClr val="003C71"/>
      </a:dk2>
      <a:lt2>
        <a:srgbClr val="BBC7D6"/>
      </a:lt2>
      <a:accent1>
        <a:srgbClr val="407EC9"/>
      </a:accent1>
      <a:accent2>
        <a:srgbClr val="0033A0"/>
      </a:accent2>
      <a:accent3>
        <a:srgbClr val="2E008B"/>
      </a:accent3>
      <a:accent4>
        <a:srgbClr val="7C878E"/>
      </a:accent4>
      <a:accent5>
        <a:srgbClr val="707371"/>
      </a:accent5>
      <a:accent6>
        <a:srgbClr val="407EC9"/>
      </a:accent6>
      <a:hlink>
        <a:srgbClr val="326195"/>
      </a:hlink>
      <a:folHlink>
        <a:srgbClr val="407EC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0954654566F1A74AB935FAB99415D0AE" ma:contentTypeVersion="14" ma:contentTypeDescription="Crear nuevo documento." ma:contentTypeScope="" ma:versionID="ad03eb99d3cb2df8b01f9ad4b42778ae">
  <xsd:schema xmlns:xsd="http://www.w3.org/2001/XMLSchema" xmlns:xs="http://www.w3.org/2001/XMLSchema" xmlns:p="http://schemas.microsoft.com/office/2006/metadata/properties" xmlns:ns2="2b68ae24-e034-429f-bea8-260d1f073111" xmlns:ns3="5cd5b6e1-8878-408f-9995-e6adcdad9322" targetNamespace="http://schemas.microsoft.com/office/2006/metadata/properties" ma:root="true" ma:fieldsID="0f4c50594aa4133b106fb110955b936d" ns2:_="" ns3:_="">
    <xsd:import namespace="2b68ae24-e034-429f-bea8-260d1f073111"/>
    <xsd:import namespace="5cd5b6e1-8878-408f-9995-e6adcdad93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8ae24-e034-429f-bea8-260d1f0731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13b0b881-3bf5-4493-8d21-dd6cf614d6f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5b6e1-8878-408f-9995-e6adcdad9322"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6" nillable="true" ma:displayName="Taxonomy Catch All Column" ma:hidden="true" ma:list="{6ee6510a-0a81-4305-9887-75a9cb687d89}" ma:internalName="TaxCatchAll" ma:showField="CatchAllData" ma:web="5cd5b6e1-8878-408f-9995-e6adcdad93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cd5b6e1-8878-408f-9995-e6adcdad9322" xsi:nil="true"/>
    <lcf76f155ced4ddcb4097134ff3c332f xmlns="2b68ae24-e034-429f-bea8-260d1f07311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38219F-8188-4E57-8908-FAC6E3905288}">
  <ds:schemaRefs>
    <ds:schemaRef ds:uri="http://schemas.microsoft.com/sharepoint/v3/contenttype/forms"/>
  </ds:schemaRefs>
</ds:datastoreItem>
</file>

<file path=customXml/itemProps2.xml><?xml version="1.0" encoding="utf-8"?>
<ds:datastoreItem xmlns:ds="http://schemas.openxmlformats.org/officeDocument/2006/customXml" ds:itemID="{56783E39-262E-441A-AF4B-D2B5619C3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68ae24-e034-429f-bea8-260d1f073111"/>
    <ds:schemaRef ds:uri="5cd5b6e1-8878-408f-9995-e6adcdad9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D4A833-61E2-41CC-A56A-E21C15C91991}">
  <ds:schemaRefs>
    <ds:schemaRef ds:uri="http://purl.org/dc/elements/1.1/"/>
    <ds:schemaRef ds:uri="2b68ae24-e034-429f-bea8-260d1f073111"/>
    <ds:schemaRef ds:uri="http://schemas.openxmlformats.org/package/2006/metadata/core-properties"/>
    <ds:schemaRef ds:uri="http://purl.org/dc/terms/"/>
    <ds:schemaRef ds:uri="5cd5b6e1-8878-408f-9995-e6adcdad9322"/>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7</TotalTime>
  <Words>501</Words>
  <Application>Microsoft Macintosh PowerPoint</Application>
  <PresentationFormat>Widescreen</PresentationFormat>
  <Paragraphs>76</Paragraphs>
  <Slides>8</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vt:i4>
      </vt:variant>
    </vt:vector>
  </HeadingPairs>
  <TitlesOfParts>
    <vt:vector size="21" baseType="lpstr">
      <vt:lpstr>Baufra</vt:lpstr>
      <vt:lpstr>NeueHaasGroteskDisp Pro</vt:lpstr>
      <vt:lpstr>Abadi</vt:lpstr>
      <vt:lpstr>Aptos</vt:lpstr>
      <vt:lpstr>Aptos Display</vt:lpstr>
      <vt:lpstr>Arial</vt:lpstr>
      <vt:lpstr>Calibri</vt:lpstr>
      <vt:lpstr>Calibri Light</vt:lpstr>
      <vt:lpstr>DIN Condensed</vt:lpstr>
      <vt:lpstr>Lato</vt:lpstr>
      <vt:lpstr>Montserrat</vt:lpstr>
      <vt:lpstr>1_Office Theme</vt:lpstr>
      <vt:lpstr>2_Office Theme</vt:lpstr>
      <vt:lpstr>Acción para la transformación</vt:lpstr>
      <vt:lpstr>Objetivo del Consorcio distritoQRO </vt:lpstr>
      <vt:lpstr>Capacidades del Consorcio</vt:lpstr>
      <vt:lpstr>Modelo de operación</vt:lpstr>
      <vt:lpstr>PowerPoint Presentation</vt:lpstr>
      <vt:lpstr>Objetivo</vt:lpstr>
      <vt:lpstr>Líneas de trabajo a impulsar </vt:lpstr>
      <vt:lpstr>Línea de tiempo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Rene Alberto Cossio Corrales</cp:lastModifiedBy>
  <cp:revision>3</cp:revision>
  <dcterms:created xsi:type="dcterms:W3CDTF">2024-08-10T20:04:15Z</dcterms:created>
  <dcterms:modified xsi:type="dcterms:W3CDTF">2025-01-23T23:17:46Z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0x0101000954654566F1A74AB935FAB99415D0AE</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